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54" r:id="rId2"/>
    <p:sldId id="352" r:id="rId3"/>
    <p:sldId id="353" r:id="rId4"/>
  </p:sldIdLst>
  <p:sldSz cx="9144000" cy="6858000" type="screen4x3"/>
  <p:notesSz cx="6858000" cy="9144000"/>
  <p:defaultTextStyle>
    <a:lvl1pPr defTabSz="457200">
      <a:defRPr>
        <a:latin typeface="Calibri"/>
        <a:ea typeface="Calibri"/>
        <a:cs typeface="Calibri"/>
        <a:sym typeface="Calibri"/>
      </a:defRPr>
    </a:lvl1pPr>
    <a:lvl2pPr indent="457200" defTabSz="457200">
      <a:defRPr>
        <a:latin typeface="Calibri"/>
        <a:ea typeface="Calibri"/>
        <a:cs typeface="Calibri"/>
        <a:sym typeface="Calibri"/>
      </a:defRPr>
    </a:lvl2pPr>
    <a:lvl3pPr indent="914400" defTabSz="457200">
      <a:defRPr>
        <a:latin typeface="Calibri"/>
        <a:ea typeface="Calibri"/>
        <a:cs typeface="Calibri"/>
        <a:sym typeface="Calibri"/>
      </a:defRPr>
    </a:lvl3pPr>
    <a:lvl4pPr indent="1371600" defTabSz="457200">
      <a:defRPr>
        <a:latin typeface="Calibri"/>
        <a:ea typeface="Calibri"/>
        <a:cs typeface="Calibri"/>
        <a:sym typeface="Calibri"/>
      </a:defRPr>
    </a:lvl4pPr>
    <a:lvl5pPr indent="1828800" defTabSz="457200">
      <a:defRPr>
        <a:latin typeface="Calibri"/>
        <a:ea typeface="Calibri"/>
        <a:cs typeface="Calibri"/>
        <a:sym typeface="Calibri"/>
      </a:defRPr>
    </a:lvl5pPr>
    <a:lvl6pPr indent="2286000" defTabSz="457200">
      <a:defRPr>
        <a:latin typeface="Calibri"/>
        <a:ea typeface="Calibri"/>
        <a:cs typeface="Calibri"/>
        <a:sym typeface="Calibri"/>
      </a:defRPr>
    </a:lvl6pPr>
    <a:lvl7pPr indent="2743200" defTabSz="457200">
      <a:defRPr>
        <a:latin typeface="Calibri"/>
        <a:ea typeface="Calibri"/>
        <a:cs typeface="Calibri"/>
        <a:sym typeface="Calibri"/>
      </a:defRPr>
    </a:lvl7pPr>
    <a:lvl8pPr indent="3200400" defTabSz="457200">
      <a:defRPr>
        <a:latin typeface="Calibri"/>
        <a:ea typeface="Calibri"/>
        <a:cs typeface="Calibri"/>
        <a:sym typeface="Calibri"/>
      </a:defRPr>
    </a:lvl8pPr>
    <a:lvl9pPr indent="3657600" defTabSz="457200">
      <a:defRPr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C700"/>
    <a:srgbClr val="FFFF00"/>
    <a:srgbClr val="FF240B"/>
    <a:srgbClr val="8AA2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Estilo claro 2 - Énfasis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Estilo claro 2 - Énfasis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Estilo claro 2 - Énfasis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43" autoAdjust="0"/>
    <p:restoredTop sz="99658" autoAdjust="0"/>
  </p:normalViewPr>
  <p:slideViewPr>
    <p:cSldViewPr snapToGrid="0" snapToObjects="1" showGuides="1">
      <p:cViewPr varScale="1">
        <p:scale>
          <a:sx n="81" d="100"/>
          <a:sy n="81" d="100"/>
        </p:scale>
        <p:origin x="126" y="756"/>
      </p:cViewPr>
      <p:guideLst>
        <p:guide orient="horz" pos="4319"/>
        <p:guide pos="5759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s-ES_tradnl" sz="4400"/>
              <a:t>Clic para editar título</a:t>
            </a:r>
            <a:endParaRPr sz="4400"/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457200" y="1435465"/>
            <a:ext cx="4040188" cy="73941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pPr lvl="0">
              <a:defRPr sz="1800" b="0"/>
            </a:pPr>
            <a:r>
              <a:rPr lang="es-ES_tradnl" sz="2400" b="1"/>
              <a:t>Haga clic para modificar el estilo de texto del patrón</a:t>
            </a:r>
          </a:p>
          <a:p>
            <a:pPr lvl="1">
              <a:defRPr sz="1800" b="0"/>
            </a:pPr>
            <a:r>
              <a:rPr lang="es-ES_tradnl" sz="2400" b="1"/>
              <a:t>Segundo nivel</a:t>
            </a:r>
          </a:p>
          <a:p>
            <a:pPr lvl="2">
              <a:defRPr sz="1800" b="0"/>
            </a:pPr>
            <a:r>
              <a:rPr lang="es-ES_tradnl" sz="2400" b="1"/>
              <a:t>Tercer nivel</a:t>
            </a:r>
          </a:p>
          <a:p>
            <a:pPr lvl="3">
              <a:defRPr sz="1800" b="0"/>
            </a:pPr>
            <a:r>
              <a:rPr lang="es-ES_tradnl" sz="2400" b="1"/>
              <a:t>Cuarto nivel</a:t>
            </a:r>
          </a:p>
          <a:p>
            <a:pPr lvl="4">
              <a:defRPr sz="1800" b="0"/>
            </a:pPr>
            <a:r>
              <a:rPr lang="es-ES_tradnl" sz="2400" b="1"/>
              <a:t>Quinto nivel</a:t>
            </a:r>
            <a:endParaRPr sz="2400" b="1"/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/>
            </a:pPr>
            <a:r>
              <a:rPr lang="es-ES_tradnl" sz="2000" b="1"/>
              <a:t>Clic para editar título</a:t>
            </a:r>
            <a:endParaRPr sz="2000" b="1"/>
          </a:p>
        </p:txBody>
      </p:sp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s-ES_tradnl" sz="3200"/>
              <a:t>Haga clic para modificar el estilo de texto del patrón</a:t>
            </a:r>
          </a:p>
          <a:p>
            <a:pPr lvl="1">
              <a:defRPr sz="1800"/>
            </a:pPr>
            <a:r>
              <a:rPr lang="es-ES_tradnl" sz="3200"/>
              <a:t>Segundo nivel</a:t>
            </a:r>
          </a:p>
          <a:p>
            <a:pPr lvl="2">
              <a:defRPr sz="1800"/>
            </a:pPr>
            <a:r>
              <a:rPr lang="es-ES_tradnl" sz="3200"/>
              <a:t>Tercer nivel</a:t>
            </a:r>
          </a:p>
          <a:p>
            <a:pPr lvl="3">
              <a:defRPr sz="1800"/>
            </a:pPr>
            <a:r>
              <a:rPr lang="es-ES_tradnl" sz="3200"/>
              <a:t>Cuarto nivel</a:t>
            </a:r>
          </a:p>
          <a:p>
            <a:pPr lvl="4">
              <a:defRPr sz="1800"/>
            </a:pPr>
            <a:r>
              <a:rPr lang="es-ES_tradnl" sz="3200"/>
              <a:t>Quinto nivel</a:t>
            </a:r>
            <a:endParaRPr sz="3200"/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/>
            </a:pPr>
            <a:r>
              <a:rPr lang="es-ES_tradnl" sz="2000" b="1"/>
              <a:t>Clic para editar título</a:t>
            </a:r>
            <a:endParaRPr sz="2000" b="1"/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 lvl="0">
              <a:defRPr sz="1800"/>
            </a:pPr>
            <a:r>
              <a:rPr lang="es-ES_tradnl" sz="1400"/>
              <a:t>Haga clic para modificar el estilo de texto del patrón</a:t>
            </a:r>
          </a:p>
          <a:p>
            <a:pPr lvl="1">
              <a:defRPr sz="1800"/>
            </a:pPr>
            <a:r>
              <a:rPr lang="es-ES_tradnl" sz="1400"/>
              <a:t>Segundo nivel</a:t>
            </a:r>
          </a:p>
          <a:p>
            <a:pPr lvl="2">
              <a:defRPr sz="1800"/>
            </a:pPr>
            <a:r>
              <a:rPr lang="es-ES_tradnl" sz="1400"/>
              <a:t>Tercer nivel</a:t>
            </a:r>
          </a:p>
          <a:p>
            <a:pPr lvl="3">
              <a:defRPr sz="1800"/>
            </a:pPr>
            <a:r>
              <a:rPr lang="es-ES_tradnl" sz="1400"/>
              <a:t>Cuarto nivel</a:t>
            </a:r>
          </a:p>
          <a:p>
            <a:pPr lvl="4">
              <a:defRPr sz="1800"/>
            </a:pPr>
            <a:r>
              <a:rPr lang="es-ES_tradnl" sz="1400"/>
              <a:t>Quinto nivel</a:t>
            </a:r>
            <a:endParaRPr sz="1400"/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s-ES_tradnl" sz="4400"/>
              <a:t>Clic para editar título</a:t>
            </a:r>
            <a:endParaRPr sz="4400"/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s-ES_tradnl" sz="3200"/>
              <a:t>Haga clic para modificar el estilo de texto del patrón</a:t>
            </a:r>
          </a:p>
          <a:p>
            <a:pPr lvl="1">
              <a:defRPr sz="1800"/>
            </a:pPr>
            <a:r>
              <a:rPr lang="es-ES_tradnl" sz="3200"/>
              <a:t>Segundo nivel</a:t>
            </a:r>
          </a:p>
          <a:p>
            <a:pPr lvl="2">
              <a:defRPr sz="1800"/>
            </a:pPr>
            <a:r>
              <a:rPr lang="es-ES_tradnl" sz="3200"/>
              <a:t>Tercer nivel</a:t>
            </a:r>
          </a:p>
          <a:p>
            <a:pPr lvl="3">
              <a:defRPr sz="1800"/>
            </a:pPr>
            <a:r>
              <a:rPr lang="es-ES_tradnl" sz="3200"/>
              <a:t>Cuarto nivel</a:t>
            </a:r>
          </a:p>
          <a:p>
            <a:pPr lvl="4">
              <a:defRPr sz="1800"/>
            </a:pPr>
            <a:r>
              <a:rPr lang="es-ES_tradnl" sz="3200"/>
              <a:t>Quinto nivel</a:t>
            </a:r>
            <a:endParaRPr sz="3200"/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xfrm>
            <a:off x="6629400" y="0"/>
            <a:ext cx="2057400" cy="640080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s-ES_tradnl" sz="4400"/>
              <a:t>Clic para editar título</a:t>
            </a:r>
            <a:endParaRPr sz="4400"/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65833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s-ES_tradnl" sz="3200"/>
              <a:t>Haga clic para modificar el estilo de texto del patrón</a:t>
            </a:r>
          </a:p>
          <a:p>
            <a:pPr lvl="1">
              <a:defRPr sz="1800"/>
            </a:pPr>
            <a:r>
              <a:rPr lang="es-ES_tradnl" sz="3200"/>
              <a:t>Segundo nivel</a:t>
            </a:r>
          </a:p>
          <a:p>
            <a:pPr lvl="2">
              <a:defRPr sz="1800"/>
            </a:pPr>
            <a:r>
              <a:rPr lang="es-ES_tradnl" sz="3200"/>
              <a:t>Tercer nivel</a:t>
            </a:r>
          </a:p>
          <a:p>
            <a:pPr lvl="3">
              <a:defRPr sz="1800"/>
            </a:pPr>
            <a:r>
              <a:rPr lang="es-ES_tradnl" sz="3200"/>
              <a:t>Cuarto nivel</a:t>
            </a:r>
          </a:p>
          <a:p>
            <a:pPr lvl="4">
              <a:defRPr sz="1800"/>
            </a:pPr>
            <a:r>
              <a:rPr lang="es-ES_tradnl" sz="3200"/>
              <a:t>Quinto nivel</a:t>
            </a:r>
            <a:endParaRPr sz="3200"/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92076"/>
            <a:ext cx="8229600" cy="1508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/>
            </a:pPr>
            <a:r>
              <a:rPr sz="4400" dirty="0" err="1"/>
              <a:t>Texto</a:t>
            </a:r>
            <a:r>
              <a:rPr sz="4400" dirty="0"/>
              <a:t> del </a:t>
            </a:r>
            <a:r>
              <a:rPr sz="4400" dirty="0" err="1"/>
              <a:t>título</a:t>
            </a:r>
            <a:endParaRPr sz="4400" dirty="0"/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3200" dirty="0" err="1"/>
              <a:t>Nivel</a:t>
            </a:r>
            <a:r>
              <a:rPr sz="3200" dirty="0"/>
              <a:t> de </a:t>
            </a:r>
            <a:r>
              <a:rPr sz="3200" dirty="0" err="1"/>
              <a:t>texto</a:t>
            </a:r>
            <a:r>
              <a:rPr sz="3200" dirty="0"/>
              <a:t> 1</a:t>
            </a:r>
          </a:p>
          <a:p>
            <a:pPr lvl="1">
              <a:defRPr sz="1800"/>
            </a:pPr>
            <a:r>
              <a:rPr sz="3200" dirty="0" err="1"/>
              <a:t>Nivel</a:t>
            </a:r>
            <a:r>
              <a:rPr sz="3200" dirty="0"/>
              <a:t> de </a:t>
            </a:r>
            <a:r>
              <a:rPr sz="3200" dirty="0" err="1"/>
              <a:t>texto</a:t>
            </a:r>
            <a:r>
              <a:rPr sz="3200" dirty="0"/>
              <a:t> 2</a:t>
            </a:r>
          </a:p>
          <a:p>
            <a:pPr lvl="2">
              <a:defRPr sz="1800"/>
            </a:pPr>
            <a:r>
              <a:rPr sz="3200" dirty="0" err="1"/>
              <a:t>Nivel</a:t>
            </a:r>
            <a:r>
              <a:rPr sz="3200" dirty="0"/>
              <a:t> de </a:t>
            </a:r>
            <a:r>
              <a:rPr sz="3200" dirty="0" err="1"/>
              <a:t>texto</a:t>
            </a:r>
            <a:r>
              <a:rPr sz="3200" dirty="0"/>
              <a:t> 3</a:t>
            </a:r>
          </a:p>
          <a:p>
            <a:pPr lvl="3">
              <a:defRPr sz="1800"/>
            </a:pPr>
            <a:r>
              <a:rPr sz="3200" dirty="0" err="1"/>
              <a:t>Nivel</a:t>
            </a:r>
            <a:r>
              <a:rPr sz="3200" dirty="0"/>
              <a:t> de </a:t>
            </a:r>
            <a:r>
              <a:rPr sz="3200" dirty="0" err="1"/>
              <a:t>texto</a:t>
            </a:r>
            <a:r>
              <a:rPr sz="3200" dirty="0"/>
              <a:t> 4</a:t>
            </a:r>
          </a:p>
          <a:p>
            <a:pPr lvl="4">
              <a:defRPr sz="1800"/>
            </a:pPr>
            <a:r>
              <a:rPr sz="3200" dirty="0" err="1"/>
              <a:t>Nivel</a:t>
            </a:r>
            <a:r>
              <a:rPr sz="3200" dirty="0"/>
              <a:t> de </a:t>
            </a:r>
            <a:r>
              <a:rPr sz="3200" dirty="0" err="1"/>
              <a:t>texto</a:t>
            </a:r>
            <a:r>
              <a:rPr sz="3200" dirty="0"/>
              <a:t>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 lvl="0"/>
            <a:fld id="{86CB4B4D-7CA3-9044-876B-883B54F8677D}" type="slidenum">
              <a:rPr smtClean="0"/>
              <a:pPr lvl="0"/>
              <a:t>‹Nº›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ransition spd="med"/>
  <p:txStyles>
    <p:titleStyle>
      <a:lvl1pPr algn="ctr" defTabSz="457200" eaLnBrk="1" hangingPunct="1">
        <a:defRPr sz="4400">
          <a:latin typeface="Calibri"/>
          <a:ea typeface="Calibri"/>
          <a:cs typeface="Calibri"/>
          <a:sym typeface="Calibri"/>
        </a:defRPr>
      </a:lvl1pPr>
      <a:lvl2pPr algn="ctr" defTabSz="457200" eaLnBrk="1" hangingPunct="1">
        <a:defRPr sz="4400">
          <a:latin typeface="Calibri"/>
          <a:ea typeface="Calibri"/>
          <a:cs typeface="Calibri"/>
          <a:sym typeface="Calibri"/>
        </a:defRPr>
      </a:lvl2pPr>
      <a:lvl3pPr algn="ctr" defTabSz="457200" eaLnBrk="1" hangingPunct="1">
        <a:defRPr sz="4400">
          <a:latin typeface="Calibri"/>
          <a:ea typeface="Calibri"/>
          <a:cs typeface="Calibri"/>
          <a:sym typeface="Calibri"/>
        </a:defRPr>
      </a:lvl3pPr>
      <a:lvl4pPr algn="ctr" defTabSz="457200" eaLnBrk="1" hangingPunct="1">
        <a:defRPr sz="4400">
          <a:latin typeface="Calibri"/>
          <a:ea typeface="Calibri"/>
          <a:cs typeface="Calibri"/>
          <a:sym typeface="Calibri"/>
        </a:defRPr>
      </a:lvl4pPr>
      <a:lvl5pPr algn="ctr" defTabSz="457200" eaLnBrk="1" hangingPunct="1">
        <a:defRPr sz="4400">
          <a:latin typeface="Calibri"/>
          <a:ea typeface="Calibri"/>
          <a:cs typeface="Calibri"/>
          <a:sym typeface="Calibri"/>
        </a:defRPr>
      </a:lvl5pPr>
      <a:lvl6pPr algn="ctr" defTabSz="457200" eaLnBrk="1" hangingPunct="1">
        <a:defRPr sz="4400">
          <a:latin typeface="Calibri"/>
          <a:ea typeface="Calibri"/>
          <a:cs typeface="Calibri"/>
          <a:sym typeface="Calibri"/>
        </a:defRPr>
      </a:lvl6pPr>
      <a:lvl7pPr algn="ctr" defTabSz="457200" eaLnBrk="1" hangingPunct="1">
        <a:defRPr sz="4400">
          <a:latin typeface="Calibri"/>
          <a:ea typeface="Calibri"/>
          <a:cs typeface="Calibri"/>
          <a:sym typeface="Calibri"/>
        </a:defRPr>
      </a:lvl7pPr>
      <a:lvl8pPr algn="ctr" defTabSz="457200" eaLnBrk="1" hangingPunct="1">
        <a:defRPr sz="4400">
          <a:latin typeface="Calibri"/>
          <a:ea typeface="Calibri"/>
          <a:cs typeface="Calibri"/>
          <a:sym typeface="Calibri"/>
        </a:defRPr>
      </a:lvl8pPr>
      <a:lvl9pPr algn="ctr" defTabSz="457200" eaLnBrk="1" hangingPunct="1">
        <a:defRPr sz="4400">
          <a:latin typeface="Calibri"/>
          <a:ea typeface="Calibri"/>
          <a:cs typeface="Calibri"/>
          <a:sym typeface="Calibri"/>
        </a:defRPr>
      </a:lvl9pPr>
    </p:titleStyle>
    <p:bodyStyle>
      <a:lvl1pPr marL="342900" indent="-342900" defTabSz="457200" eaLnBrk="1" hangingPunct="1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1pPr>
      <a:lvl2pPr marL="783771" indent="-326571" defTabSz="457200" eaLnBrk="1" hangingPunct="1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2pPr>
      <a:lvl3pPr marL="1219200" indent="-304800" defTabSz="457200" eaLnBrk="1" hangingPunct="1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3pPr>
      <a:lvl4pPr marL="1737360" indent="-365760" defTabSz="457200" eaLnBrk="1" hangingPunct="1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4pPr>
      <a:lvl5pPr marL="2194560" indent="-365760" defTabSz="457200" eaLnBrk="1" hangingPunct="1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5pPr>
      <a:lvl6pPr marL="2651760" indent="-365760" defTabSz="457200" eaLnBrk="1" hangingPunct="1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6pPr>
      <a:lvl7pPr marL="3108960" indent="-365760" defTabSz="457200" eaLnBrk="1" hangingPunct="1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7pPr>
      <a:lvl8pPr marL="3566159" indent="-365759" defTabSz="457200" eaLnBrk="1" hangingPunct="1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8pPr>
      <a:lvl9pPr marL="4023359" indent="-365759" defTabSz="457200" eaLnBrk="1" hangingPunct="1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9pPr>
    </p:bodyStyle>
    <p:otherStyle>
      <a:lvl1pPr algn="r" defTabSz="4572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7.emf"/><Relationship Id="rId5" Type="http://schemas.microsoft.com/office/2007/relationships/hdphoto" Target="../media/hdphoto1.wdp"/><Relationship Id="rId10" Type="http://schemas.openxmlformats.org/officeDocument/2006/relationships/image" Target="../media/image6.emf"/><Relationship Id="rId4" Type="http://schemas.openxmlformats.org/officeDocument/2006/relationships/image" Target="../media/image3.png"/><Relationship Id="rId9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7" Type="http://schemas.openxmlformats.org/officeDocument/2006/relationships/image" Target="../media/image7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microsoft.com/office/2007/relationships/hdphoto" Target="../media/hdphoto5.wdp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microsoft.com/office/2007/relationships/hdphoto" Target="../media/hdphoto6.wdp"/><Relationship Id="rId7" Type="http://schemas.microsoft.com/office/2007/relationships/hdphoto" Target="../media/hdphoto8.wdp"/><Relationship Id="rId12" Type="http://schemas.openxmlformats.org/officeDocument/2006/relationships/image" Target="../media/image7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microsoft.com/office/2007/relationships/hdphoto" Target="../media/hdphoto10.wdp"/><Relationship Id="rId5" Type="http://schemas.microsoft.com/office/2007/relationships/hdphoto" Target="../media/hdphoto7.wdp"/><Relationship Id="rId10" Type="http://schemas.openxmlformats.org/officeDocument/2006/relationships/image" Target="../media/image15.png"/><Relationship Id="rId4" Type="http://schemas.openxmlformats.org/officeDocument/2006/relationships/image" Target="../media/image12.png"/><Relationship Id="rId9" Type="http://schemas.microsoft.com/office/2007/relationships/hdphoto" Target="../media/hdphoto9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bre 13"/>
          <p:cNvSpPr/>
          <p:nvPr/>
        </p:nvSpPr>
        <p:spPr>
          <a:xfrm>
            <a:off x="431800" y="2870191"/>
            <a:ext cx="2743956" cy="50809"/>
          </a:xfrm>
          <a:custGeom>
            <a:avLst/>
            <a:gdLst>
              <a:gd name="connsiteX0" fmla="*/ 0 w 2743956"/>
              <a:gd name="connsiteY0" fmla="*/ 12709 h 50809"/>
              <a:gd name="connsiteX1" fmla="*/ 0 w 2743956"/>
              <a:gd name="connsiteY1" fmla="*/ 12709 h 50809"/>
              <a:gd name="connsiteX2" fmla="*/ 977900 w 2743956"/>
              <a:gd name="connsiteY2" fmla="*/ 25409 h 50809"/>
              <a:gd name="connsiteX3" fmla="*/ 1155700 w 2743956"/>
              <a:gd name="connsiteY3" fmla="*/ 38109 h 50809"/>
              <a:gd name="connsiteX4" fmla="*/ 1879600 w 2743956"/>
              <a:gd name="connsiteY4" fmla="*/ 50809 h 50809"/>
              <a:gd name="connsiteX5" fmla="*/ 2692400 w 2743956"/>
              <a:gd name="connsiteY5" fmla="*/ 38109 h 50809"/>
              <a:gd name="connsiteX6" fmla="*/ 2743200 w 2743956"/>
              <a:gd name="connsiteY6" fmla="*/ 25409 h 50809"/>
              <a:gd name="connsiteX7" fmla="*/ 2705100 w 2743956"/>
              <a:gd name="connsiteY7" fmla="*/ 12709 h 50809"/>
              <a:gd name="connsiteX8" fmla="*/ 2628900 w 2743956"/>
              <a:gd name="connsiteY8" fmla="*/ 9 h 50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43956" h="50809">
                <a:moveTo>
                  <a:pt x="0" y="12709"/>
                </a:moveTo>
                <a:lnTo>
                  <a:pt x="0" y="12709"/>
                </a:lnTo>
                <a:lnTo>
                  <a:pt x="977900" y="25409"/>
                </a:lnTo>
                <a:cubicBezTo>
                  <a:pt x="1037303" y="26715"/>
                  <a:pt x="1096306" y="36436"/>
                  <a:pt x="1155700" y="38109"/>
                </a:cubicBezTo>
                <a:cubicBezTo>
                  <a:pt x="1396941" y="44905"/>
                  <a:pt x="1638300" y="46576"/>
                  <a:pt x="1879600" y="50809"/>
                </a:cubicBezTo>
                <a:lnTo>
                  <a:pt x="2692400" y="38109"/>
                </a:lnTo>
                <a:cubicBezTo>
                  <a:pt x="2709847" y="37596"/>
                  <a:pt x="2735394" y="41021"/>
                  <a:pt x="2743200" y="25409"/>
                </a:cubicBezTo>
                <a:cubicBezTo>
                  <a:pt x="2749187" y="13435"/>
                  <a:pt x="2718087" y="15956"/>
                  <a:pt x="2705100" y="12709"/>
                </a:cubicBezTo>
                <a:cubicBezTo>
                  <a:pt x="2650979" y="-821"/>
                  <a:pt x="2660532" y="9"/>
                  <a:pt x="2628900" y="9"/>
                </a:cubicBezTo>
              </a:path>
            </a:pathLst>
          </a:cu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pic>
        <p:nvPicPr>
          <p:cNvPr id="15" name="Imagen 14" descr="CAFETERIA UBBdd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08" t="48087" r="34931" b="45306"/>
          <a:stretch/>
        </p:blipFill>
        <p:spPr>
          <a:xfrm>
            <a:off x="385006" y="2711500"/>
            <a:ext cx="8327194" cy="2193579"/>
          </a:xfrm>
          <a:prstGeom prst="rect">
            <a:avLst/>
          </a:prstGeom>
        </p:spPr>
      </p:pic>
      <p:sp>
        <p:nvSpPr>
          <p:cNvPr id="18" name="Arco 17"/>
          <p:cNvSpPr/>
          <p:nvPr/>
        </p:nvSpPr>
        <p:spPr>
          <a:xfrm>
            <a:off x="360820" y="2589805"/>
            <a:ext cx="2277533" cy="2277533"/>
          </a:xfrm>
          <a:prstGeom prst="arc">
            <a:avLst/>
          </a:prstGeom>
          <a:noFill/>
          <a:ln w="12700" cap="flat">
            <a:solidFill>
              <a:schemeClr val="tx1"/>
            </a:solidFill>
            <a:prstDash val="dash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cxnSp>
        <p:nvCxnSpPr>
          <p:cNvPr id="19" name="Conector recto 18"/>
          <p:cNvCxnSpPr/>
          <p:nvPr/>
        </p:nvCxnSpPr>
        <p:spPr>
          <a:xfrm flipV="1">
            <a:off x="1516522" y="2894606"/>
            <a:ext cx="804333" cy="821267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dash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0" name="Conector recto 19"/>
          <p:cNvCxnSpPr/>
          <p:nvPr/>
        </p:nvCxnSpPr>
        <p:spPr>
          <a:xfrm flipV="1">
            <a:off x="377755" y="1523008"/>
            <a:ext cx="0" cy="2178794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dash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" name="Conector recto 20"/>
          <p:cNvCxnSpPr/>
          <p:nvPr/>
        </p:nvCxnSpPr>
        <p:spPr>
          <a:xfrm flipV="1">
            <a:off x="1516522" y="1506075"/>
            <a:ext cx="0" cy="2195727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dash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2" name="Conector recto 21"/>
          <p:cNvCxnSpPr/>
          <p:nvPr/>
        </p:nvCxnSpPr>
        <p:spPr>
          <a:xfrm>
            <a:off x="368300" y="4378391"/>
            <a:ext cx="7633687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3" name="Conector recto 22"/>
          <p:cNvCxnSpPr/>
          <p:nvPr/>
        </p:nvCxnSpPr>
        <p:spPr>
          <a:xfrm>
            <a:off x="377755" y="4832999"/>
            <a:ext cx="7624232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4" name="CuadroTexto 23"/>
          <p:cNvSpPr txBox="1"/>
          <p:nvPr/>
        </p:nvSpPr>
        <p:spPr>
          <a:xfrm>
            <a:off x="534883" y="4501769"/>
            <a:ext cx="2243170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400" dirty="0" smtClean="0">
                <a:solidFill>
                  <a:srgbClr val="000000"/>
                </a:solidFill>
              </a:rPr>
              <a:t>CINTURÓN DE PROTECCIÓN</a:t>
            </a:r>
            <a:endParaRPr kumimoji="0" lang="es-E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3403599" y="4030944"/>
            <a:ext cx="2206555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200" dirty="0" smtClean="0">
                <a:solidFill>
                  <a:srgbClr val="000000"/>
                </a:solidFill>
              </a:rPr>
              <a:t>CARRETERA/ VIA DE EVACUACIÓN</a:t>
            </a:r>
            <a:endParaRPr kumimoji="0" lang="es-E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1516523" y="3719273"/>
            <a:ext cx="1121831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400" dirty="0" smtClean="0">
                <a:solidFill>
                  <a:srgbClr val="000000"/>
                </a:solidFill>
              </a:rPr>
              <a:t>CORTAFUEGO</a:t>
            </a:r>
            <a:endParaRPr kumimoji="0" lang="es-E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316899" y="3907393"/>
            <a:ext cx="1301223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200" dirty="0" smtClean="0">
                <a:solidFill>
                  <a:srgbClr val="000000"/>
                </a:solidFill>
              </a:rPr>
              <a:t>FRANJA 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200" dirty="0" smtClean="0">
                <a:solidFill>
                  <a:srgbClr val="000000"/>
                </a:solidFill>
              </a:rPr>
              <a:t>AMORTIGUACIÓN</a:t>
            </a:r>
            <a:endParaRPr kumimoji="0" lang="es-E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cxnSp>
        <p:nvCxnSpPr>
          <p:cNvPr id="28" name="Conector recto 27"/>
          <p:cNvCxnSpPr/>
          <p:nvPr/>
        </p:nvCxnSpPr>
        <p:spPr>
          <a:xfrm flipV="1">
            <a:off x="2638354" y="1523009"/>
            <a:ext cx="0" cy="2186371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dash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33" name="Imagen 32" descr="arbol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6868" y="2702734"/>
            <a:ext cx="561031" cy="1170427"/>
          </a:xfrm>
          <a:prstGeom prst="rect">
            <a:avLst/>
          </a:prstGeom>
        </p:spPr>
      </p:pic>
      <p:cxnSp>
        <p:nvCxnSpPr>
          <p:cNvPr id="34" name="Conector recto 33"/>
          <p:cNvCxnSpPr/>
          <p:nvPr/>
        </p:nvCxnSpPr>
        <p:spPr>
          <a:xfrm flipV="1">
            <a:off x="5724454" y="1531948"/>
            <a:ext cx="0" cy="2169854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dash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5" name="Conector recto 34"/>
          <p:cNvCxnSpPr/>
          <p:nvPr/>
        </p:nvCxnSpPr>
        <p:spPr>
          <a:xfrm flipV="1">
            <a:off x="3256670" y="1506209"/>
            <a:ext cx="0" cy="2203171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dash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9" name="Arco 38"/>
          <p:cNvSpPr/>
          <p:nvPr/>
        </p:nvSpPr>
        <p:spPr>
          <a:xfrm flipH="1">
            <a:off x="5724454" y="2575734"/>
            <a:ext cx="2277533" cy="2277533"/>
          </a:xfrm>
          <a:prstGeom prst="arc">
            <a:avLst/>
          </a:prstGeom>
          <a:noFill/>
          <a:ln w="12700" cap="flat">
            <a:solidFill>
              <a:schemeClr val="tx1"/>
            </a:solidFill>
            <a:prstDash val="dash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cxnSp>
        <p:nvCxnSpPr>
          <p:cNvPr id="40" name="Conector recto 39"/>
          <p:cNvCxnSpPr/>
          <p:nvPr/>
        </p:nvCxnSpPr>
        <p:spPr>
          <a:xfrm flipH="1" flipV="1">
            <a:off x="6058888" y="2880535"/>
            <a:ext cx="804333" cy="821267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dash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" name="Conector recto 41"/>
          <p:cNvCxnSpPr/>
          <p:nvPr/>
        </p:nvCxnSpPr>
        <p:spPr>
          <a:xfrm flipV="1">
            <a:off x="6880156" y="1492004"/>
            <a:ext cx="0" cy="2184059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dash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" name="Conector recto 42"/>
          <p:cNvCxnSpPr/>
          <p:nvPr/>
        </p:nvCxnSpPr>
        <p:spPr>
          <a:xfrm flipV="1">
            <a:off x="8001988" y="1508938"/>
            <a:ext cx="0" cy="2192864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dash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0" name="CuadroTexto 49"/>
          <p:cNvSpPr txBox="1"/>
          <p:nvPr/>
        </p:nvSpPr>
        <p:spPr>
          <a:xfrm>
            <a:off x="5877092" y="4503256"/>
            <a:ext cx="2243170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400" dirty="0" smtClean="0">
                <a:solidFill>
                  <a:srgbClr val="000000"/>
                </a:solidFill>
              </a:rPr>
              <a:t>CINTURÓN DE PROTECCIÓN</a:t>
            </a:r>
            <a:endParaRPr kumimoji="0" lang="es-E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51" name="CuadroTexto 50"/>
          <p:cNvSpPr txBox="1"/>
          <p:nvPr/>
        </p:nvSpPr>
        <p:spPr>
          <a:xfrm>
            <a:off x="5767049" y="3728573"/>
            <a:ext cx="1121831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400" dirty="0" smtClean="0">
                <a:solidFill>
                  <a:srgbClr val="000000"/>
                </a:solidFill>
              </a:rPr>
              <a:t>CORTAFUEGO</a:t>
            </a:r>
            <a:endParaRPr kumimoji="0" lang="es-E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52" name="CuadroTexto 51"/>
          <p:cNvSpPr txBox="1"/>
          <p:nvPr/>
        </p:nvSpPr>
        <p:spPr>
          <a:xfrm>
            <a:off x="6799980" y="3908880"/>
            <a:ext cx="1301223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200" dirty="0" smtClean="0">
                <a:solidFill>
                  <a:srgbClr val="000000"/>
                </a:solidFill>
              </a:rPr>
              <a:t>FRANJA 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200" dirty="0" smtClean="0">
                <a:solidFill>
                  <a:srgbClr val="000000"/>
                </a:solidFill>
              </a:rPr>
              <a:t>AMORTIGUACIÓN</a:t>
            </a:r>
            <a:endParaRPr kumimoji="0" lang="es-E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pic>
        <p:nvPicPr>
          <p:cNvPr id="53" name="Imagen 52" descr="pasto-abahjo.png"/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  <a14:imgEffect>
                      <a14:brightnessContrast bright="-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1" r="-143243"/>
          <a:stretch/>
        </p:blipFill>
        <p:spPr>
          <a:xfrm>
            <a:off x="360820" y="3361405"/>
            <a:ext cx="2814936" cy="347975"/>
          </a:xfrm>
          <a:prstGeom prst="rect">
            <a:avLst/>
          </a:prstGeom>
        </p:spPr>
      </p:pic>
      <p:pic>
        <p:nvPicPr>
          <p:cNvPr id="54" name="Imagen 53" descr="pasto-abahjo.png"/>
          <p:cNvPicPr>
            <a:picLocks noChangeAspect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100000"/>
                    </a14:imgEffect>
                    <a14:imgEffect>
                      <a14:brightnessContrast bright="-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4343" y="3353827"/>
            <a:ext cx="1747710" cy="347975"/>
          </a:xfrm>
          <a:prstGeom prst="rect">
            <a:avLst/>
          </a:prstGeom>
        </p:spPr>
      </p:pic>
      <p:pic>
        <p:nvPicPr>
          <p:cNvPr id="55" name="Imagen 54" descr="vector-carros-flat-icons-style.png"/>
          <p:cNvPicPr>
            <a:picLocks noChangeAspect="1"/>
          </p:cNvPicPr>
          <p:nvPr/>
        </p:nvPicPr>
        <p:blipFill rotWithShape="1">
          <a:blip r:embed="rId8" cstate="email">
            <a:alphaModFix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66086" b="64219"/>
          <a:stretch/>
        </p:blipFill>
        <p:spPr>
          <a:xfrm>
            <a:off x="3627920" y="3323305"/>
            <a:ext cx="572562" cy="422856"/>
          </a:xfrm>
          <a:prstGeom prst="rect">
            <a:avLst/>
          </a:prstGeom>
        </p:spPr>
      </p:pic>
      <p:sp>
        <p:nvSpPr>
          <p:cNvPr id="56" name="CuadroTexto 55"/>
          <p:cNvSpPr txBox="1"/>
          <p:nvPr/>
        </p:nvSpPr>
        <p:spPr>
          <a:xfrm>
            <a:off x="1225342" y="4143425"/>
            <a:ext cx="1686126" cy="24621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000" dirty="0" smtClean="0">
                <a:solidFill>
                  <a:schemeClr val="tx1"/>
                </a:solidFill>
              </a:rPr>
              <a:t>(ALTURA MIN. 1 h)</a:t>
            </a:r>
            <a:endParaRPr kumimoji="0" lang="es-ES" sz="10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sym typeface="Calibri"/>
            </a:endParaRPr>
          </a:p>
        </p:txBody>
      </p:sp>
      <p:sp>
        <p:nvSpPr>
          <p:cNvPr id="57" name="CuadroTexto 56"/>
          <p:cNvSpPr txBox="1"/>
          <p:nvPr/>
        </p:nvSpPr>
        <p:spPr>
          <a:xfrm>
            <a:off x="5447222" y="4138762"/>
            <a:ext cx="1686126" cy="24621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000" dirty="0" smtClean="0">
                <a:solidFill>
                  <a:schemeClr val="tx1"/>
                </a:solidFill>
              </a:rPr>
              <a:t>(ALTURA MIN. 1 h)</a:t>
            </a:r>
            <a:endParaRPr kumimoji="0" lang="es-ES" sz="10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sym typeface="Calibri"/>
            </a:endParaRPr>
          </a:p>
        </p:txBody>
      </p:sp>
      <p:pic>
        <p:nvPicPr>
          <p:cNvPr id="58" name="Imagen 57" descr="vector-carros-flat-icons-style.png"/>
          <p:cNvPicPr>
            <a:picLocks noChangeAspect="1"/>
          </p:cNvPicPr>
          <p:nvPr/>
        </p:nvPicPr>
        <p:blipFill rotWithShape="1">
          <a:blip r:embed="rId8" cstate="email">
            <a:alphaModFix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66086" b="64219"/>
          <a:stretch/>
        </p:blipFill>
        <p:spPr>
          <a:xfrm>
            <a:off x="4693108" y="3323305"/>
            <a:ext cx="572562" cy="422856"/>
          </a:xfrm>
          <a:prstGeom prst="rect">
            <a:avLst/>
          </a:prstGeom>
        </p:spPr>
      </p:pic>
      <p:sp>
        <p:nvSpPr>
          <p:cNvPr id="59" name="CuadroTexto 58"/>
          <p:cNvSpPr txBox="1"/>
          <p:nvPr/>
        </p:nvSpPr>
        <p:spPr>
          <a:xfrm>
            <a:off x="2113805" y="4130208"/>
            <a:ext cx="1686126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200" dirty="0" smtClean="0">
                <a:solidFill>
                  <a:schemeClr val="tx1"/>
                </a:solidFill>
              </a:rPr>
              <a:t>5 m</a:t>
            </a:r>
            <a:endParaRPr kumimoji="0" lang="es-ES" sz="12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sym typeface="Calibri"/>
            </a:endParaRPr>
          </a:p>
        </p:txBody>
      </p:sp>
      <p:pic>
        <p:nvPicPr>
          <p:cNvPr id="68" name="Imagen 67" descr="CAFETERIA UBBDDDD.pdf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99" t="47767" r="49047" b="47887"/>
          <a:stretch/>
        </p:blipFill>
        <p:spPr>
          <a:xfrm>
            <a:off x="1056577" y="2475506"/>
            <a:ext cx="847116" cy="1270656"/>
          </a:xfrm>
          <a:prstGeom prst="rect">
            <a:avLst/>
          </a:prstGeom>
        </p:spPr>
      </p:pic>
      <p:pic>
        <p:nvPicPr>
          <p:cNvPr id="69" name="Imagen 68" descr="CAFETERIA UBBDDDD.pdf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99" t="47767" r="49047" b="47887"/>
          <a:stretch/>
        </p:blipFill>
        <p:spPr>
          <a:xfrm>
            <a:off x="688249" y="2500905"/>
            <a:ext cx="847116" cy="1270656"/>
          </a:xfrm>
          <a:prstGeom prst="rect">
            <a:avLst/>
          </a:prstGeom>
        </p:spPr>
      </p:pic>
      <p:pic>
        <p:nvPicPr>
          <p:cNvPr id="70" name="Imagen 69" descr="CAFETERIA UBBDDDD.pdf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99" t="47767" r="49047" b="47887"/>
          <a:stretch/>
        </p:blipFill>
        <p:spPr>
          <a:xfrm>
            <a:off x="82461" y="2488205"/>
            <a:ext cx="847116" cy="1270656"/>
          </a:xfrm>
          <a:prstGeom prst="rect">
            <a:avLst/>
          </a:prstGeom>
        </p:spPr>
      </p:pic>
      <p:pic>
        <p:nvPicPr>
          <p:cNvPr id="71" name="Imagen 70" descr="CAFETERIA UBBDDDD.pdf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99" t="47767" r="49047" b="47887"/>
          <a:stretch/>
        </p:blipFill>
        <p:spPr>
          <a:xfrm>
            <a:off x="6426963" y="2475505"/>
            <a:ext cx="847116" cy="1270656"/>
          </a:xfrm>
          <a:prstGeom prst="rect">
            <a:avLst/>
          </a:prstGeom>
        </p:spPr>
      </p:pic>
      <p:pic>
        <p:nvPicPr>
          <p:cNvPr id="72" name="Imagen 71" descr="CAFETERIA UBBDDDD.pdf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99" t="47767" r="49047" b="47887"/>
          <a:stretch/>
        </p:blipFill>
        <p:spPr>
          <a:xfrm>
            <a:off x="7133348" y="2458710"/>
            <a:ext cx="847116" cy="1270656"/>
          </a:xfrm>
          <a:prstGeom prst="rect">
            <a:avLst/>
          </a:prstGeom>
        </p:spPr>
      </p:pic>
      <p:pic>
        <p:nvPicPr>
          <p:cNvPr id="73" name="Imagen 72" descr="CAFETERIA UBBDDDD.pdf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99" t="47767" r="49047" b="47887"/>
          <a:stretch/>
        </p:blipFill>
        <p:spPr>
          <a:xfrm>
            <a:off x="7709306" y="2431146"/>
            <a:ext cx="847116" cy="1270656"/>
          </a:xfrm>
          <a:prstGeom prst="rect">
            <a:avLst/>
          </a:prstGeom>
        </p:spPr>
      </p:pic>
      <p:pic>
        <p:nvPicPr>
          <p:cNvPr id="74" name="Imagen 73" descr="CAFETERIA UBBDDDD.pdf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99" t="47767" r="49047" b="47887"/>
          <a:stretch/>
        </p:blipFill>
        <p:spPr>
          <a:xfrm>
            <a:off x="8101203" y="2431146"/>
            <a:ext cx="847116" cy="1270656"/>
          </a:xfrm>
          <a:prstGeom prst="rect">
            <a:avLst/>
          </a:prstGeom>
        </p:spPr>
      </p:pic>
      <p:cxnSp>
        <p:nvCxnSpPr>
          <p:cNvPr id="82" name="Conector recto 81"/>
          <p:cNvCxnSpPr/>
          <p:nvPr/>
        </p:nvCxnSpPr>
        <p:spPr>
          <a:xfrm>
            <a:off x="377755" y="3701802"/>
            <a:ext cx="0" cy="1127436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5" name="Conector recto 84"/>
          <p:cNvCxnSpPr/>
          <p:nvPr/>
        </p:nvCxnSpPr>
        <p:spPr>
          <a:xfrm>
            <a:off x="3253425" y="3714163"/>
            <a:ext cx="0" cy="1127436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6" name="Conector recto 85"/>
          <p:cNvCxnSpPr/>
          <p:nvPr/>
        </p:nvCxnSpPr>
        <p:spPr>
          <a:xfrm>
            <a:off x="2638354" y="3713131"/>
            <a:ext cx="0" cy="1127436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7" name="Conector recto 86"/>
          <p:cNvCxnSpPr/>
          <p:nvPr/>
        </p:nvCxnSpPr>
        <p:spPr>
          <a:xfrm>
            <a:off x="1522665" y="3676063"/>
            <a:ext cx="0" cy="675557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2" name="Conector recto 91"/>
          <p:cNvCxnSpPr/>
          <p:nvPr/>
        </p:nvCxnSpPr>
        <p:spPr>
          <a:xfrm>
            <a:off x="5724454" y="3701802"/>
            <a:ext cx="0" cy="1127436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3" name="Conector recto 92"/>
          <p:cNvCxnSpPr/>
          <p:nvPr/>
        </p:nvCxnSpPr>
        <p:spPr>
          <a:xfrm>
            <a:off x="8002618" y="3701802"/>
            <a:ext cx="0" cy="1127436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4" name="Conector recto 93"/>
          <p:cNvCxnSpPr/>
          <p:nvPr/>
        </p:nvCxnSpPr>
        <p:spPr>
          <a:xfrm>
            <a:off x="6876180" y="3701802"/>
            <a:ext cx="0" cy="675557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14278553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co 9"/>
          <p:cNvSpPr/>
          <p:nvPr/>
        </p:nvSpPr>
        <p:spPr>
          <a:xfrm>
            <a:off x="2078537" y="2019299"/>
            <a:ext cx="3044084" cy="2836819"/>
          </a:xfrm>
          <a:prstGeom prst="arc">
            <a:avLst>
              <a:gd name="adj1" fmla="val 16297410"/>
              <a:gd name="adj2" fmla="val 0"/>
            </a:avLst>
          </a:prstGeom>
          <a:noFill/>
          <a:ln w="12700" cap="flat">
            <a:solidFill>
              <a:schemeClr val="tx1"/>
            </a:solidFill>
            <a:prstDash val="dash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cxnSp>
        <p:nvCxnSpPr>
          <p:cNvPr id="15" name="Conector recto 14"/>
          <p:cNvCxnSpPr/>
          <p:nvPr/>
        </p:nvCxnSpPr>
        <p:spPr>
          <a:xfrm flipV="1">
            <a:off x="3623215" y="2290879"/>
            <a:ext cx="1075048" cy="1097682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dash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42" name="Imagen 41" descr="pasto-abahjo.png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  <a14:imgEffect>
                      <a14:brightnessContrast bright="-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413" y="2794455"/>
            <a:ext cx="1131631" cy="582158"/>
          </a:xfrm>
          <a:prstGeom prst="rect">
            <a:avLst/>
          </a:prstGeom>
        </p:spPr>
      </p:pic>
      <p:pic>
        <p:nvPicPr>
          <p:cNvPr id="43" name="Imagen 42" descr="pasto-abahjo.png"/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  <a14:imgEffect>
                      <a14:brightnessContrast bright="-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7924" b="-10035"/>
          <a:stretch/>
        </p:blipFill>
        <p:spPr>
          <a:xfrm>
            <a:off x="2078537" y="3026130"/>
            <a:ext cx="1561308" cy="382895"/>
          </a:xfrm>
          <a:prstGeom prst="rect">
            <a:avLst/>
          </a:prstGeom>
        </p:spPr>
      </p:pic>
      <p:cxnSp>
        <p:nvCxnSpPr>
          <p:cNvPr id="4" name="Conector recto 3"/>
          <p:cNvCxnSpPr/>
          <p:nvPr/>
        </p:nvCxnSpPr>
        <p:spPr>
          <a:xfrm>
            <a:off x="1054413" y="3388622"/>
            <a:ext cx="7095320" cy="0"/>
          </a:xfrm>
          <a:prstGeom prst="line">
            <a:avLst/>
          </a:prstGeom>
          <a:noFill/>
          <a:ln w="47625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3" name="Conector recto 22"/>
          <p:cNvCxnSpPr/>
          <p:nvPr/>
        </p:nvCxnSpPr>
        <p:spPr>
          <a:xfrm flipV="1">
            <a:off x="5122622" y="457641"/>
            <a:ext cx="0" cy="2913136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dash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Conector recto 12"/>
          <p:cNvCxnSpPr/>
          <p:nvPr/>
        </p:nvCxnSpPr>
        <p:spPr>
          <a:xfrm flipV="1">
            <a:off x="2186044" y="457641"/>
            <a:ext cx="0" cy="295897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dash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2" name="Conector recto 11"/>
          <p:cNvCxnSpPr/>
          <p:nvPr/>
        </p:nvCxnSpPr>
        <p:spPr>
          <a:xfrm flipV="1">
            <a:off x="3623215" y="435009"/>
            <a:ext cx="0" cy="2935768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dash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77" name="CuadroTexto 76"/>
          <p:cNvSpPr txBox="1"/>
          <p:nvPr/>
        </p:nvSpPr>
        <p:spPr>
          <a:xfrm>
            <a:off x="2124137" y="4373777"/>
            <a:ext cx="2998156" cy="55399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600" dirty="0" smtClean="0">
                <a:solidFill>
                  <a:schemeClr val="tx1"/>
                </a:solidFill>
              </a:rPr>
              <a:t>CINTURÓN DE PROTECCIÓN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sym typeface="Calibri"/>
            </a:endParaRPr>
          </a:p>
        </p:txBody>
      </p:sp>
      <p:sp>
        <p:nvSpPr>
          <p:cNvPr id="82" name="CuadroTexto 81"/>
          <p:cNvSpPr txBox="1"/>
          <p:nvPr/>
        </p:nvSpPr>
        <p:spPr>
          <a:xfrm>
            <a:off x="3498929" y="3501778"/>
            <a:ext cx="1686126" cy="65457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FillTx/>
                <a:sym typeface="Calibri"/>
              </a:rPr>
              <a:t>FRANJA SIN 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FillTx/>
                <a:sym typeface="Calibri"/>
              </a:rPr>
              <a:t>PLANTACIÓN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200" dirty="0" smtClean="0">
                <a:solidFill>
                  <a:schemeClr val="tx1"/>
                </a:solidFill>
              </a:rPr>
              <a:t>(ALTURA MIN. 1 h)</a:t>
            </a:r>
            <a:endParaRPr kumimoji="0" lang="es-ES" sz="12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sym typeface="Calibri"/>
            </a:endParaRPr>
          </a:p>
        </p:txBody>
      </p:sp>
      <p:sp>
        <p:nvSpPr>
          <p:cNvPr id="83" name="CuadroTexto 82"/>
          <p:cNvSpPr txBox="1"/>
          <p:nvPr/>
        </p:nvSpPr>
        <p:spPr>
          <a:xfrm>
            <a:off x="2019833" y="3644540"/>
            <a:ext cx="1739177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200" dirty="0" smtClean="0">
                <a:solidFill>
                  <a:schemeClr val="tx1"/>
                </a:solidFill>
              </a:rPr>
              <a:t>FRANJA 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200" dirty="0" smtClean="0">
                <a:solidFill>
                  <a:schemeClr val="tx1"/>
                </a:solidFill>
              </a:rPr>
              <a:t>AMORTIGUACIÓN</a:t>
            </a:r>
            <a:endParaRPr kumimoji="0" lang="es-ES" sz="12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sym typeface="Calibri"/>
            </a:endParaRPr>
          </a:p>
        </p:txBody>
      </p:sp>
      <p:cxnSp>
        <p:nvCxnSpPr>
          <p:cNvPr id="70" name="Conector recto 69"/>
          <p:cNvCxnSpPr/>
          <p:nvPr/>
        </p:nvCxnSpPr>
        <p:spPr>
          <a:xfrm>
            <a:off x="1054413" y="4257089"/>
            <a:ext cx="7095320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1" name="Conector recto 70"/>
          <p:cNvCxnSpPr/>
          <p:nvPr/>
        </p:nvCxnSpPr>
        <p:spPr>
          <a:xfrm>
            <a:off x="1054413" y="4864704"/>
            <a:ext cx="7095320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75" name="CuadroTexto 74"/>
          <p:cNvSpPr txBox="1"/>
          <p:nvPr/>
        </p:nvSpPr>
        <p:spPr>
          <a:xfrm>
            <a:off x="4698262" y="4283370"/>
            <a:ext cx="2361864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dirty="0" smtClean="0">
                <a:solidFill>
                  <a:schemeClr val="tx1"/>
                </a:solidFill>
              </a:rPr>
              <a:t>LINEA DE 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dirty="0" smtClean="0">
                <a:solidFill>
                  <a:schemeClr val="tx1"/>
                </a:solidFill>
              </a:rPr>
              <a:t>ALTA TENSION</a:t>
            </a:r>
            <a:endParaRPr kumimoji="0" lang="es-ES" sz="18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sym typeface="Calibri"/>
            </a:endParaRPr>
          </a:p>
        </p:txBody>
      </p:sp>
      <p:pic>
        <p:nvPicPr>
          <p:cNvPr id="3" name="Imagen 2" descr="GG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693" y="396203"/>
            <a:ext cx="1474298" cy="2974574"/>
          </a:xfrm>
          <a:prstGeom prst="rect">
            <a:avLst/>
          </a:prstGeom>
        </p:spPr>
      </p:pic>
      <p:cxnSp>
        <p:nvCxnSpPr>
          <p:cNvPr id="29" name="Conector recto 28"/>
          <p:cNvCxnSpPr/>
          <p:nvPr/>
        </p:nvCxnSpPr>
        <p:spPr>
          <a:xfrm flipV="1">
            <a:off x="6575406" y="457641"/>
            <a:ext cx="0" cy="2918972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dash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" name="Conector recto 50"/>
          <p:cNvCxnSpPr/>
          <p:nvPr/>
        </p:nvCxnSpPr>
        <p:spPr>
          <a:xfrm flipV="1">
            <a:off x="5838806" y="610043"/>
            <a:ext cx="0" cy="2781168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dash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2" name="Conector recto 51"/>
          <p:cNvCxnSpPr/>
          <p:nvPr/>
        </p:nvCxnSpPr>
        <p:spPr>
          <a:xfrm flipV="1">
            <a:off x="5134255" y="3817694"/>
            <a:ext cx="1441151" cy="11369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0" name="CuadroTexto 59"/>
          <p:cNvSpPr txBox="1"/>
          <p:nvPr/>
        </p:nvSpPr>
        <p:spPr>
          <a:xfrm>
            <a:off x="4698262" y="3829206"/>
            <a:ext cx="1686126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200" dirty="0" smtClean="0">
                <a:solidFill>
                  <a:schemeClr val="tx1"/>
                </a:solidFill>
              </a:rPr>
              <a:t>5 m</a:t>
            </a:r>
            <a:endParaRPr kumimoji="0" lang="es-ES" sz="12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sym typeface="Calibri"/>
            </a:endParaRPr>
          </a:p>
        </p:txBody>
      </p:sp>
      <p:sp>
        <p:nvSpPr>
          <p:cNvPr id="61" name="CuadroTexto 60"/>
          <p:cNvSpPr txBox="1"/>
          <p:nvPr/>
        </p:nvSpPr>
        <p:spPr>
          <a:xfrm>
            <a:off x="5374000" y="3829206"/>
            <a:ext cx="1686126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200" dirty="0" smtClean="0">
                <a:solidFill>
                  <a:schemeClr val="tx1"/>
                </a:solidFill>
              </a:rPr>
              <a:t>5 m</a:t>
            </a:r>
            <a:endParaRPr kumimoji="0" lang="es-ES" sz="12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sym typeface="Calibri"/>
            </a:endParaRPr>
          </a:p>
        </p:txBody>
      </p:sp>
      <p:pic>
        <p:nvPicPr>
          <p:cNvPr id="62" name="Imagen 61" descr="CAFETERIA UBBDDDD.pdf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99" t="47767" r="49047" b="47887"/>
          <a:stretch/>
        </p:blipFill>
        <p:spPr>
          <a:xfrm>
            <a:off x="3065256" y="1908819"/>
            <a:ext cx="1036843" cy="1555242"/>
          </a:xfrm>
          <a:prstGeom prst="rect">
            <a:avLst/>
          </a:prstGeom>
        </p:spPr>
      </p:pic>
      <p:pic>
        <p:nvPicPr>
          <p:cNvPr id="63" name="Imagen 62" descr="CAFETERIA UBBDDDD.pdf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99" t="47767" r="49047" b="47887"/>
          <a:stretch/>
        </p:blipFill>
        <p:spPr>
          <a:xfrm>
            <a:off x="2436686" y="1908891"/>
            <a:ext cx="1036843" cy="1555242"/>
          </a:xfrm>
          <a:prstGeom prst="rect">
            <a:avLst/>
          </a:prstGeom>
        </p:spPr>
      </p:pic>
      <p:pic>
        <p:nvPicPr>
          <p:cNvPr id="64" name="Imagen 63" descr="CAFETERIA UBBDDDD.pdf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99" t="47767" r="49047" b="47887"/>
          <a:stretch/>
        </p:blipFill>
        <p:spPr>
          <a:xfrm>
            <a:off x="1623886" y="1908891"/>
            <a:ext cx="1036843" cy="1555242"/>
          </a:xfrm>
          <a:prstGeom prst="rect">
            <a:avLst/>
          </a:prstGeom>
        </p:spPr>
      </p:pic>
      <p:pic>
        <p:nvPicPr>
          <p:cNvPr id="65" name="Imagen 64" descr="CAFETERIA UBBDDDD.pdf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99" t="47767" r="49047" b="47887"/>
          <a:stretch/>
        </p:blipFill>
        <p:spPr>
          <a:xfrm>
            <a:off x="1219130" y="1899941"/>
            <a:ext cx="1036843" cy="1555242"/>
          </a:xfrm>
          <a:prstGeom prst="rect">
            <a:avLst/>
          </a:prstGeom>
        </p:spPr>
      </p:pic>
      <p:pic>
        <p:nvPicPr>
          <p:cNvPr id="66" name="Imagen 65" descr="CAFETERIA UBBDDDD.pdf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99" t="47767" r="49047" b="47887"/>
          <a:stretch/>
        </p:blipFill>
        <p:spPr>
          <a:xfrm>
            <a:off x="853108" y="1899941"/>
            <a:ext cx="1036843" cy="1555242"/>
          </a:xfrm>
          <a:prstGeom prst="rect">
            <a:avLst/>
          </a:prstGeom>
        </p:spPr>
      </p:pic>
      <p:pic>
        <p:nvPicPr>
          <p:cNvPr id="67" name="Imagen 66" descr="CAFETERIA UBBDDDD.pdf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99" t="47767" r="49047" b="47887"/>
          <a:stretch/>
        </p:blipFill>
        <p:spPr>
          <a:xfrm>
            <a:off x="535991" y="1902166"/>
            <a:ext cx="1036843" cy="1555242"/>
          </a:xfrm>
          <a:prstGeom prst="rect">
            <a:avLst/>
          </a:prstGeom>
        </p:spPr>
      </p:pic>
      <p:cxnSp>
        <p:nvCxnSpPr>
          <p:cNvPr id="68" name="Conector recto 67"/>
          <p:cNvCxnSpPr/>
          <p:nvPr/>
        </p:nvCxnSpPr>
        <p:spPr>
          <a:xfrm>
            <a:off x="2186044" y="3388622"/>
            <a:ext cx="0" cy="1476082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2" name="Conector recto 71"/>
          <p:cNvCxnSpPr/>
          <p:nvPr/>
        </p:nvCxnSpPr>
        <p:spPr>
          <a:xfrm>
            <a:off x="5121555" y="3416611"/>
            <a:ext cx="0" cy="1476082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3" name="Conector recto 72"/>
          <p:cNvCxnSpPr/>
          <p:nvPr/>
        </p:nvCxnSpPr>
        <p:spPr>
          <a:xfrm>
            <a:off x="6575406" y="3391211"/>
            <a:ext cx="0" cy="1476082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6" name="Conector recto 75"/>
          <p:cNvCxnSpPr/>
          <p:nvPr/>
        </p:nvCxnSpPr>
        <p:spPr>
          <a:xfrm>
            <a:off x="3626480" y="3380036"/>
            <a:ext cx="0" cy="877053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9" name="Conector recto 78"/>
          <p:cNvCxnSpPr/>
          <p:nvPr/>
        </p:nvCxnSpPr>
        <p:spPr>
          <a:xfrm>
            <a:off x="5838806" y="3391211"/>
            <a:ext cx="0" cy="877053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13452520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rma libre 24"/>
          <p:cNvSpPr/>
          <p:nvPr/>
        </p:nvSpPr>
        <p:spPr>
          <a:xfrm>
            <a:off x="386078" y="2858768"/>
            <a:ext cx="8237079" cy="779641"/>
          </a:xfrm>
          <a:custGeom>
            <a:avLst/>
            <a:gdLst>
              <a:gd name="connsiteX0" fmla="*/ 0 w 9258300"/>
              <a:gd name="connsiteY0" fmla="*/ 876300 h 876300"/>
              <a:gd name="connsiteX1" fmla="*/ 508000 w 9258300"/>
              <a:gd name="connsiteY1" fmla="*/ 800100 h 876300"/>
              <a:gd name="connsiteX2" fmla="*/ 825500 w 9258300"/>
              <a:gd name="connsiteY2" fmla="*/ 584200 h 876300"/>
              <a:gd name="connsiteX3" fmla="*/ 1409700 w 9258300"/>
              <a:gd name="connsiteY3" fmla="*/ 431800 h 876300"/>
              <a:gd name="connsiteX4" fmla="*/ 1993900 w 9258300"/>
              <a:gd name="connsiteY4" fmla="*/ 368300 h 876300"/>
              <a:gd name="connsiteX5" fmla="*/ 2324100 w 9258300"/>
              <a:gd name="connsiteY5" fmla="*/ 342900 h 876300"/>
              <a:gd name="connsiteX6" fmla="*/ 3111500 w 9258300"/>
              <a:gd name="connsiteY6" fmla="*/ 88900 h 876300"/>
              <a:gd name="connsiteX7" fmla="*/ 3530600 w 9258300"/>
              <a:gd name="connsiteY7" fmla="*/ 0 h 876300"/>
              <a:gd name="connsiteX8" fmla="*/ 4013200 w 9258300"/>
              <a:gd name="connsiteY8" fmla="*/ 660400 h 876300"/>
              <a:gd name="connsiteX9" fmla="*/ 4229100 w 9258300"/>
              <a:gd name="connsiteY9" fmla="*/ 647700 h 876300"/>
              <a:gd name="connsiteX10" fmla="*/ 4229100 w 9258300"/>
              <a:gd name="connsiteY10" fmla="*/ 812800 h 876300"/>
              <a:gd name="connsiteX11" fmla="*/ 6032500 w 9258300"/>
              <a:gd name="connsiteY11" fmla="*/ 825500 h 876300"/>
              <a:gd name="connsiteX12" fmla="*/ 6032500 w 9258300"/>
              <a:gd name="connsiteY12" fmla="*/ 825500 h 876300"/>
              <a:gd name="connsiteX13" fmla="*/ 6032500 w 9258300"/>
              <a:gd name="connsiteY13" fmla="*/ 673100 h 876300"/>
              <a:gd name="connsiteX14" fmla="*/ 6235700 w 9258300"/>
              <a:gd name="connsiteY14" fmla="*/ 685800 h 876300"/>
              <a:gd name="connsiteX15" fmla="*/ 6489700 w 9258300"/>
              <a:gd name="connsiteY15" fmla="*/ 127000 h 876300"/>
              <a:gd name="connsiteX16" fmla="*/ 7696200 w 9258300"/>
              <a:gd name="connsiteY16" fmla="*/ 342900 h 876300"/>
              <a:gd name="connsiteX17" fmla="*/ 8445500 w 9258300"/>
              <a:gd name="connsiteY17" fmla="*/ 596900 h 876300"/>
              <a:gd name="connsiteX18" fmla="*/ 8699500 w 9258300"/>
              <a:gd name="connsiteY18" fmla="*/ 635000 h 876300"/>
              <a:gd name="connsiteX19" fmla="*/ 9258300 w 9258300"/>
              <a:gd name="connsiteY19" fmla="*/ 647700 h 876300"/>
              <a:gd name="connsiteX20" fmla="*/ 9258300 w 9258300"/>
              <a:gd name="connsiteY20" fmla="*/ 647700 h 876300"/>
              <a:gd name="connsiteX21" fmla="*/ 9258300 w 9258300"/>
              <a:gd name="connsiteY21" fmla="*/ 647700 h 87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9258300" h="876300">
                <a:moveTo>
                  <a:pt x="0" y="876300"/>
                </a:moveTo>
                <a:lnTo>
                  <a:pt x="508000" y="800100"/>
                </a:lnTo>
                <a:lnTo>
                  <a:pt x="825500" y="584200"/>
                </a:lnTo>
                <a:lnTo>
                  <a:pt x="1409700" y="431800"/>
                </a:lnTo>
                <a:lnTo>
                  <a:pt x="1993900" y="368300"/>
                </a:lnTo>
                <a:lnTo>
                  <a:pt x="2324100" y="342900"/>
                </a:lnTo>
                <a:lnTo>
                  <a:pt x="3111500" y="88900"/>
                </a:lnTo>
                <a:lnTo>
                  <a:pt x="3530600" y="0"/>
                </a:lnTo>
                <a:lnTo>
                  <a:pt x="4013200" y="660400"/>
                </a:lnTo>
                <a:lnTo>
                  <a:pt x="4229100" y="647700"/>
                </a:lnTo>
                <a:lnTo>
                  <a:pt x="4229100" y="812800"/>
                </a:lnTo>
                <a:lnTo>
                  <a:pt x="6032500" y="825500"/>
                </a:lnTo>
                <a:lnTo>
                  <a:pt x="6032500" y="825500"/>
                </a:lnTo>
                <a:lnTo>
                  <a:pt x="6032500" y="673100"/>
                </a:lnTo>
                <a:lnTo>
                  <a:pt x="6235700" y="685800"/>
                </a:lnTo>
                <a:lnTo>
                  <a:pt x="6489700" y="127000"/>
                </a:lnTo>
                <a:lnTo>
                  <a:pt x="7696200" y="342900"/>
                </a:lnTo>
                <a:lnTo>
                  <a:pt x="8445500" y="596900"/>
                </a:lnTo>
                <a:lnTo>
                  <a:pt x="8699500" y="635000"/>
                </a:lnTo>
                <a:lnTo>
                  <a:pt x="9258300" y="647700"/>
                </a:lnTo>
                <a:lnTo>
                  <a:pt x="9258300" y="647700"/>
                </a:lnTo>
                <a:lnTo>
                  <a:pt x="9258300" y="647700"/>
                </a:lnTo>
              </a:path>
            </a:pathLst>
          </a:custGeom>
          <a:ln w="47625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pic>
        <p:nvPicPr>
          <p:cNvPr id="26" name="Imagen 25" descr="vector-carros-flat-icons-style.png"/>
          <p:cNvPicPr>
            <a:picLocks noChangeAspect="1"/>
          </p:cNvPicPr>
          <p:nvPr/>
        </p:nvPicPr>
        <p:blipFill rotWithShape="1">
          <a:blip r:embed="rId2" cstate="email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37621" b="64219"/>
          <a:stretch/>
        </p:blipFill>
        <p:spPr>
          <a:xfrm>
            <a:off x="4141365" y="3050855"/>
            <a:ext cx="1498816" cy="601809"/>
          </a:xfrm>
          <a:prstGeom prst="rect">
            <a:avLst/>
          </a:prstGeom>
        </p:spPr>
      </p:pic>
      <p:sp>
        <p:nvSpPr>
          <p:cNvPr id="40" name="Arco 39"/>
          <p:cNvSpPr/>
          <p:nvPr/>
        </p:nvSpPr>
        <p:spPr>
          <a:xfrm>
            <a:off x="244870" y="1550961"/>
            <a:ext cx="3301454" cy="3301455"/>
          </a:xfrm>
          <a:prstGeom prst="arc">
            <a:avLst>
              <a:gd name="adj1" fmla="val 16820152"/>
              <a:gd name="adj2" fmla="val 20834037"/>
            </a:avLst>
          </a:prstGeom>
          <a:noFill/>
          <a:ln w="12700" cap="flat">
            <a:solidFill>
              <a:schemeClr val="tx1"/>
            </a:solidFill>
            <a:prstDash val="dash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cxnSp>
        <p:nvCxnSpPr>
          <p:cNvPr id="41" name="Conector recto 40"/>
          <p:cNvCxnSpPr/>
          <p:nvPr/>
        </p:nvCxnSpPr>
        <p:spPr>
          <a:xfrm flipV="1">
            <a:off x="2217383" y="2087925"/>
            <a:ext cx="891790" cy="1113765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dash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" name="Conector recto 46"/>
          <p:cNvCxnSpPr/>
          <p:nvPr/>
        </p:nvCxnSpPr>
        <p:spPr>
          <a:xfrm flipV="1">
            <a:off x="2217383" y="1416753"/>
            <a:ext cx="0" cy="218138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dash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" name="Conector recto 47"/>
          <p:cNvCxnSpPr/>
          <p:nvPr/>
        </p:nvCxnSpPr>
        <p:spPr>
          <a:xfrm flipV="1">
            <a:off x="1290418" y="1455791"/>
            <a:ext cx="0" cy="2142342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dash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1" name="CuadroTexto 50"/>
          <p:cNvSpPr txBox="1"/>
          <p:nvPr/>
        </p:nvSpPr>
        <p:spPr>
          <a:xfrm>
            <a:off x="4531155" y="3677192"/>
            <a:ext cx="1261426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400" dirty="0" smtClean="0">
                <a:solidFill>
                  <a:srgbClr val="000000"/>
                </a:solidFill>
              </a:rPr>
              <a:t>CARRETERA</a:t>
            </a:r>
            <a:endParaRPr kumimoji="0" lang="es-E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52" name="CuadroTexto 51"/>
          <p:cNvSpPr txBox="1"/>
          <p:nvPr/>
        </p:nvSpPr>
        <p:spPr>
          <a:xfrm>
            <a:off x="2408876" y="3689183"/>
            <a:ext cx="998089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200" dirty="0" smtClean="0">
                <a:solidFill>
                  <a:srgbClr val="000000"/>
                </a:solidFill>
              </a:rPr>
              <a:t>CORTAFUEGO</a:t>
            </a:r>
            <a:endParaRPr kumimoji="0" lang="es-E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53" name="CuadroTexto 52"/>
          <p:cNvSpPr txBox="1"/>
          <p:nvPr/>
        </p:nvSpPr>
        <p:spPr>
          <a:xfrm>
            <a:off x="1166126" y="3855747"/>
            <a:ext cx="1157694" cy="40010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000" dirty="0" smtClean="0">
                <a:solidFill>
                  <a:srgbClr val="000000"/>
                </a:solidFill>
              </a:rPr>
              <a:t>FRANJA 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000" dirty="0" smtClean="0">
                <a:solidFill>
                  <a:srgbClr val="000000"/>
                </a:solidFill>
              </a:rPr>
              <a:t>AMORTIGUACIÓN</a:t>
            </a:r>
            <a:endParaRPr kumimoji="0" lang="es-ES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cxnSp>
        <p:nvCxnSpPr>
          <p:cNvPr id="55" name="Conector recto 54"/>
          <p:cNvCxnSpPr/>
          <p:nvPr/>
        </p:nvCxnSpPr>
        <p:spPr>
          <a:xfrm flipV="1">
            <a:off x="3531055" y="1452847"/>
            <a:ext cx="0" cy="2145286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dash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6" name="Conector recto 55"/>
          <p:cNvCxnSpPr/>
          <p:nvPr/>
        </p:nvCxnSpPr>
        <p:spPr>
          <a:xfrm flipV="1">
            <a:off x="6163822" y="1446377"/>
            <a:ext cx="0" cy="2151756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dash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9" name="Arco 58"/>
          <p:cNvSpPr/>
          <p:nvPr/>
        </p:nvSpPr>
        <p:spPr>
          <a:xfrm flipH="1">
            <a:off x="6134646" y="1675252"/>
            <a:ext cx="3301454" cy="3301455"/>
          </a:xfrm>
          <a:prstGeom prst="arc">
            <a:avLst>
              <a:gd name="adj1" fmla="val 16820152"/>
              <a:gd name="adj2" fmla="val 20834037"/>
            </a:avLst>
          </a:prstGeom>
          <a:noFill/>
          <a:ln w="12700" cap="flat">
            <a:solidFill>
              <a:schemeClr val="tx1"/>
            </a:solidFill>
            <a:prstDash val="dash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cxnSp>
        <p:nvCxnSpPr>
          <p:cNvPr id="60" name="Conector recto 59"/>
          <p:cNvCxnSpPr/>
          <p:nvPr/>
        </p:nvCxnSpPr>
        <p:spPr>
          <a:xfrm flipH="1" flipV="1">
            <a:off x="6571433" y="2133121"/>
            <a:ext cx="891790" cy="1113765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dash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1" name="Conector recto 60"/>
          <p:cNvCxnSpPr/>
          <p:nvPr/>
        </p:nvCxnSpPr>
        <p:spPr>
          <a:xfrm flipV="1">
            <a:off x="7463224" y="1470589"/>
            <a:ext cx="0" cy="3172898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dash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5" name="Conector recto 64"/>
          <p:cNvCxnSpPr/>
          <p:nvPr/>
        </p:nvCxnSpPr>
        <p:spPr>
          <a:xfrm flipV="1">
            <a:off x="8441157" y="1446377"/>
            <a:ext cx="0" cy="2151756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dash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6" name="CuadroTexto 65"/>
          <p:cNvSpPr txBox="1"/>
          <p:nvPr/>
        </p:nvSpPr>
        <p:spPr>
          <a:xfrm>
            <a:off x="6307013" y="3689183"/>
            <a:ext cx="998089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200" dirty="0" smtClean="0">
                <a:solidFill>
                  <a:srgbClr val="000000"/>
                </a:solidFill>
              </a:rPr>
              <a:t>CORTAFUEGO</a:t>
            </a:r>
            <a:endParaRPr kumimoji="0" lang="es-E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67" name="CuadroTexto 66"/>
          <p:cNvSpPr txBox="1"/>
          <p:nvPr/>
        </p:nvSpPr>
        <p:spPr>
          <a:xfrm>
            <a:off x="7316403" y="3963009"/>
            <a:ext cx="1157694" cy="40010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000" dirty="0" smtClean="0">
                <a:solidFill>
                  <a:srgbClr val="000000"/>
                </a:solidFill>
              </a:rPr>
              <a:t>FRANJA 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000" dirty="0" smtClean="0">
                <a:solidFill>
                  <a:srgbClr val="000000"/>
                </a:solidFill>
              </a:rPr>
              <a:t>AMORTIGUACIÓN</a:t>
            </a:r>
            <a:endParaRPr kumimoji="0" lang="es-ES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cxnSp>
        <p:nvCxnSpPr>
          <p:cNvPr id="85" name="Conector recto 84"/>
          <p:cNvCxnSpPr/>
          <p:nvPr/>
        </p:nvCxnSpPr>
        <p:spPr>
          <a:xfrm flipV="1">
            <a:off x="3960579" y="1470589"/>
            <a:ext cx="0" cy="2127544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dash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6" name="Conector recto 85"/>
          <p:cNvCxnSpPr/>
          <p:nvPr/>
        </p:nvCxnSpPr>
        <p:spPr>
          <a:xfrm flipV="1">
            <a:off x="5949138" y="1470589"/>
            <a:ext cx="0" cy="2127544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dash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7" name="Conector recto 86"/>
          <p:cNvCxnSpPr/>
          <p:nvPr/>
        </p:nvCxnSpPr>
        <p:spPr>
          <a:xfrm>
            <a:off x="2217383" y="4002285"/>
            <a:ext cx="5265190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8" name="Conector recto 87"/>
          <p:cNvCxnSpPr/>
          <p:nvPr/>
        </p:nvCxnSpPr>
        <p:spPr>
          <a:xfrm>
            <a:off x="1290418" y="3598133"/>
            <a:ext cx="7127576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90" name="Imagen 89" descr="pasto-abahjo.png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  <a14:imgEffect>
                      <a14:brightnessContrast bright="-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98834">
            <a:off x="1732097" y="2888199"/>
            <a:ext cx="716180" cy="309592"/>
          </a:xfrm>
          <a:prstGeom prst="rect">
            <a:avLst/>
          </a:prstGeom>
        </p:spPr>
      </p:pic>
      <p:pic>
        <p:nvPicPr>
          <p:cNvPr id="91" name="Imagen 90" descr="pasto-abahjo.png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  <a14:imgEffect>
                      <a14:brightnessContrast bright="-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80660">
            <a:off x="1024849" y="2996794"/>
            <a:ext cx="716180" cy="309592"/>
          </a:xfrm>
          <a:prstGeom prst="rect">
            <a:avLst/>
          </a:prstGeom>
        </p:spPr>
      </p:pic>
      <p:pic>
        <p:nvPicPr>
          <p:cNvPr id="93" name="Imagen 92" descr="pasto-abahjo.png"/>
          <p:cNvPicPr>
            <a:picLocks noChangeAspect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100000"/>
                    </a14:imgEffect>
                    <a14:imgEffect>
                      <a14:brightnessContrast bright="-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621188">
            <a:off x="694660" y="3174559"/>
            <a:ext cx="410846" cy="309592"/>
          </a:xfrm>
          <a:prstGeom prst="rect">
            <a:avLst/>
          </a:prstGeom>
        </p:spPr>
      </p:pic>
      <p:pic>
        <p:nvPicPr>
          <p:cNvPr id="94" name="Imagen 93" descr="pasto-abahjo.png"/>
          <p:cNvPicPr>
            <a:picLocks noChangeAspect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100000"/>
                    </a14:imgEffect>
                    <a14:imgEffect>
                      <a14:brightnessContrast bright="-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34425">
            <a:off x="392412" y="3298024"/>
            <a:ext cx="410846" cy="309592"/>
          </a:xfrm>
          <a:prstGeom prst="rect">
            <a:avLst/>
          </a:prstGeom>
        </p:spPr>
      </p:pic>
      <p:pic>
        <p:nvPicPr>
          <p:cNvPr id="96" name="Imagen 95" descr="pasto-abahjo.png"/>
          <p:cNvPicPr>
            <a:picLocks noChangeAspect="1"/>
          </p:cNvPicPr>
          <p:nvPr/>
        </p:nvPicPr>
        <p:blipFill>
          <a:blip r:embed="rId8" cstate="email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100000"/>
                    </a14:imgEffect>
                    <a14:imgEffect>
                      <a14:brightnessContrast bright="-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52150">
            <a:off x="7255179" y="2995525"/>
            <a:ext cx="821055" cy="309592"/>
          </a:xfrm>
          <a:prstGeom prst="rect">
            <a:avLst/>
          </a:prstGeom>
        </p:spPr>
      </p:pic>
      <p:pic>
        <p:nvPicPr>
          <p:cNvPr id="97" name="Imagen 96" descr="pasto-abahjo.png"/>
          <p:cNvPicPr>
            <a:picLocks noChangeAspect="1"/>
          </p:cNvPicPr>
          <p:nvPr/>
        </p:nvPicPr>
        <p:blipFill>
          <a:blip r:embed="rId10" cstate="email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100000"/>
                    </a14:imgEffect>
                    <a14:imgEffect>
                      <a14:brightnessContrast bright="-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1180" y="3117707"/>
            <a:ext cx="572882" cy="309592"/>
          </a:xfrm>
          <a:prstGeom prst="rect">
            <a:avLst/>
          </a:prstGeom>
        </p:spPr>
      </p:pic>
      <p:sp>
        <p:nvSpPr>
          <p:cNvPr id="98" name="CuadroTexto 97"/>
          <p:cNvSpPr txBox="1"/>
          <p:nvPr/>
        </p:nvSpPr>
        <p:spPr>
          <a:xfrm>
            <a:off x="1383217" y="4812014"/>
            <a:ext cx="2667449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500" dirty="0" smtClean="0">
                <a:solidFill>
                  <a:schemeClr val="tx1"/>
                </a:solidFill>
              </a:rPr>
              <a:t>CINTURÓN DE PROTECCIÓN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sym typeface="Calibri"/>
            </a:endParaRPr>
          </a:p>
        </p:txBody>
      </p:sp>
      <p:sp>
        <p:nvSpPr>
          <p:cNvPr id="99" name="CuadroTexto 98"/>
          <p:cNvSpPr txBox="1"/>
          <p:nvPr/>
        </p:nvSpPr>
        <p:spPr>
          <a:xfrm>
            <a:off x="2093092" y="4061116"/>
            <a:ext cx="1500141" cy="60236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100" b="0" i="0" u="none" strike="noStrike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FillTx/>
                <a:sym typeface="Calibri"/>
              </a:rPr>
              <a:t>FRANJA SIN 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100" b="0" i="0" u="none" strike="noStrike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FillTx/>
                <a:sym typeface="Calibri"/>
              </a:rPr>
              <a:t>PLANTACIÓN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100" dirty="0" smtClean="0">
                <a:solidFill>
                  <a:schemeClr val="tx1"/>
                </a:solidFill>
              </a:rPr>
              <a:t>(ALTURA MIN. 1 h) </a:t>
            </a:r>
            <a:endParaRPr kumimoji="0" lang="es-ES" sz="11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sym typeface="Calibri"/>
            </a:endParaRPr>
          </a:p>
        </p:txBody>
      </p:sp>
      <p:cxnSp>
        <p:nvCxnSpPr>
          <p:cNvPr id="101" name="Conector recto 100"/>
          <p:cNvCxnSpPr/>
          <p:nvPr/>
        </p:nvCxnSpPr>
        <p:spPr>
          <a:xfrm>
            <a:off x="1290418" y="5318505"/>
            <a:ext cx="7140977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2" name="Conector recto 101"/>
          <p:cNvCxnSpPr/>
          <p:nvPr/>
        </p:nvCxnSpPr>
        <p:spPr>
          <a:xfrm>
            <a:off x="1290418" y="4643485"/>
            <a:ext cx="7127576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07" name="CuadroTexto 106"/>
          <p:cNvSpPr txBox="1"/>
          <p:nvPr/>
        </p:nvSpPr>
        <p:spPr>
          <a:xfrm>
            <a:off x="6054242" y="4061116"/>
            <a:ext cx="1500141" cy="60236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100" b="0" i="0" u="none" strike="noStrike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FillTx/>
                <a:sym typeface="Calibri"/>
              </a:rPr>
              <a:t>FRANJA SIN 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100" b="0" i="0" u="none" strike="noStrike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FillTx/>
                <a:sym typeface="Calibri"/>
              </a:rPr>
              <a:t>PLANTACIÓN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100" dirty="0" smtClean="0">
                <a:solidFill>
                  <a:schemeClr val="tx1"/>
                </a:solidFill>
              </a:rPr>
              <a:t>(ALTURA MIN. 1 h)</a:t>
            </a:r>
            <a:endParaRPr kumimoji="0" lang="es-ES" sz="11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sym typeface="Calibri"/>
            </a:endParaRPr>
          </a:p>
        </p:txBody>
      </p:sp>
      <p:sp>
        <p:nvSpPr>
          <p:cNvPr id="111" name="CuadroTexto 110"/>
          <p:cNvSpPr txBox="1"/>
          <p:nvPr/>
        </p:nvSpPr>
        <p:spPr>
          <a:xfrm>
            <a:off x="5750545" y="4803018"/>
            <a:ext cx="2667449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500" dirty="0" smtClean="0">
                <a:solidFill>
                  <a:schemeClr val="tx1"/>
                </a:solidFill>
              </a:rPr>
              <a:t>CINTURÓN DE PROTECCIÓN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sym typeface="Calibri"/>
            </a:endParaRPr>
          </a:p>
        </p:txBody>
      </p:sp>
      <p:pic>
        <p:nvPicPr>
          <p:cNvPr id="127" name="Imagen 126" descr="CAFETERIA UBBDDDD.pdf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99" t="47767" r="49047" b="47887"/>
          <a:stretch/>
        </p:blipFill>
        <p:spPr>
          <a:xfrm>
            <a:off x="1563953" y="1459289"/>
            <a:ext cx="1211517" cy="1817249"/>
          </a:xfrm>
          <a:prstGeom prst="rect">
            <a:avLst/>
          </a:prstGeom>
        </p:spPr>
      </p:pic>
      <p:pic>
        <p:nvPicPr>
          <p:cNvPr id="128" name="Imagen 127" descr="CAFETERIA UBBDDDD.pdf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99" t="47767" r="49047" b="47887"/>
          <a:stretch/>
        </p:blipFill>
        <p:spPr>
          <a:xfrm>
            <a:off x="822252" y="1601323"/>
            <a:ext cx="1211517" cy="1817249"/>
          </a:xfrm>
          <a:prstGeom prst="rect">
            <a:avLst/>
          </a:prstGeom>
        </p:spPr>
      </p:pic>
      <p:pic>
        <p:nvPicPr>
          <p:cNvPr id="129" name="Imagen 128" descr="CAFETERIA UBBDDDD.pdf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99" t="47767" r="49047" b="47887"/>
          <a:stretch/>
        </p:blipFill>
        <p:spPr>
          <a:xfrm>
            <a:off x="281356" y="1828619"/>
            <a:ext cx="1211517" cy="1817249"/>
          </a:xfrm>
          <a:prstGeom prst="rect">
            <a:avLst/>
          </a:prstGeom>
        </p:spPr>
      </p:pic>
      <p:pic>
        <p:nvPicPr>
          <p:cNvPr id="130" name="Imagen 129" descr="CAFETERIA UBBDDDD.pdf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99" t="47767" r="49047" b="47887"/>
          <a:stretch/>
        </p:blipFill>
        <p:spPr>
          <a:xfrm>
            <a:off x="-134149" y="1867088"/>
            <a:ext cx="1211517" cy="1817249"/>
          </a:xfrm>
          <a:prstGeom prst="rect">
            <a:avLst/>
          </a:prstGeom>
        </p:spPr>
      </p:pic>
      <p:pic>
        <p:nvPicPr>
          <p:cNvPr id="132" name="Imagen 131" descr="CAFETERIA UBBDDDD.pdf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99" t="47767" r="49047" b="47887"/>
          <a:stretch/>
        </p:blipFill>
        <p:spPr>
          <a:xfrm>
            <a:off x="6807008" y="1569303"/>
            <a:ext cx="1211517" cy="1817249"/>
          </a:xfrm>
          <a:prstGeom prst="rect">
            <a:avLst/>
          </a:prstGeom>
        </p:spPr>
      </p:pic>
      <p:pic>
        <p:nvPicPr>
          <p:cNvPr id="133" name="Imagen 132" descr="CAFETERIA UBBDDDD.pdf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99" t="47767" r="49047" b="47887"/>
          <a:stretch/>
        </p:blipFill>
        <p:spPr>
          <a:xfrm>
            <a:off x="7219878" y="1643187"/>
            <a:ext cx="1211517" cy="1817249"/>
          </a:xfrm>
          <a:prstGeom prst="rect">
            <a:avLst/>
          </a:prstGeom>
        </p:spPr>
      </p:pic>
      <p:pic>
        <p:nvPicPr>
          <p:cNvPr id="134" name="Imagen 133" descr="CAFETERIA UBBDDDD.pdf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99" t="47767" r="49047" b="47887"/>
          <a:stretch/>
        </p:blipFill>
        <p:spPr>
          <a:xfrm>
            <a:off x="7938303" y="1753781"/>
            <a:ext cx="1211517" cy="1817249"/>
          </a:xfrm>
          <a:prstGeom prst="rect">
            <a:avLst/>
          </a:prstGeom>
        </p:spPr>
      </p:pic>
      <p:pic>
        <p:nvPicPr>
          <p:cNvPr id="135" name="Imagen 134" descr="CAFETERIA UBBDDDD.pdf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99" t="47767" r="49047" b="47887"/>
          <a:stretch/>
        </p:blipFill>
        <p:spPr>
          <a:xfrm>
            <a:off x="7786647" y="1724266"/>
            <a:ext cx="1211517" cy="1817249"/>
          </a:xfrm>
          <a:prstGeom prst="rect">
            <a:avLst/>
          </a:prstGeom>
        </p:spPr>
      </p:pic>
      <p:cxnSp>
        <p:nvCxnSpPr>
          <p:cNvPr id="141" name="Conector recto 140"/>
          <p:cNvCxnSpPr/>
          <p:nvPr/>
        </p:nvCxnSpPr>
        <p:spPr>
          <a:xfrm>
            <a:off x="1290418" y="3598133"/>
            <a:ext cx="0" cy="1716454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43" name="Conector recto 142"/>
          <p:cNvCxnSpPr/>
          <p:nvPr/>
        </p:nvCxnSpPr>
        <p:spPr>
          <a:xfrm>
            <a:off x="2217383" y="3571030"/>
            <a:ext cx="0" cy="1072455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49" name="Conector recto 148"/>
          <p:cNvCxnSpPr/>
          <p:nvPr/>
        </p:nvCxnSpPr>
        <p:spPr>
          <a:xfrm>
            <a:off x="3960579" y="3598133"/>
            <a:ext cx="0" cy="1716454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1" name="Conector recto 150"/>
          <p:cNvCxnSpPr/>
          <p:nvPr/>
        </p:nvCxnSpPr>
        <p:spPr>
          <a:xfrm>
            <a:off x="5949138" y="3571030"/>
            <a:ext cx="0" cy="1716454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3" name="Conector recto 152"/>
          <p:cNvCxnSpPr/>
          <p:nvPr/>
        </p:nvCxnSpPr>
        <p:spPr>
          <a:xfrm>
            <a:off x="6163822" y="3584439"/>
            <a:ext cx="0" cy="1059046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6" name="Conector recto 155"/>
          <p:cNvCxnSpPr/>
          <p:nvPr/>
        </p:nvCxnSpPr>
        <p:spPr>
          <a:xfrm>
            <a:off x="3531055" y="3584439"/>
            <a:ext cx="0" cy="1059046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7" name="Conector recto 156"/>
          <p:cNvCxnSpPr/>
          <p:nvPr/>
        </p:nvCxnSpPr>
        <p:spPr>
          <a:xfrm>
            <a:off x="7463223" y="3598133"/>
            <a:ext cx="0" cy="1045352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61" name="Conector recto 160"/>
          <p:cNvCxnSpPr/>
          <p:nvPr/>
        </p:nvCxnSpPr>
        <p:spPr>
          <a:xfrm>
            <a:off x="8441157" y="3602051"/>
            <a:ext cx="0" cy="1716454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247676844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ema predeterminado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predeterminado.thmx</Template>
  <TotalTime>6758</TotalTime>
  <Words>89</Words>
  <Application>Microsoft Office PowerPoint</Application>
  <PresentationFormat>Presentación en pantalla (4:3)</PresentationFormat>
  <Paragraphs>37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predeterminado</vt:lpstr>
      <vt:lpstr>Presentación de PowerPoint</vt:lpstr>
      <vt:lpstr>Presentación de PowerPoint</vt:lpstr>
      <vt:lpstr>Presentación de PowerPoint</vt:lpstr>
    </vt:vector>
  </TitlesOfParts>
  <Company>Tironi Asociados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Cifuentes</dc:creator>
  <cp:lastModifiedBy>Ivan Cartes</cp:lastModifiedBy>
  <cp:revision>133</cp:revision>
  <dcterms:created xsi:type="dcterms:W3CDTF">2017-05-24T15:41:13Z</dcterms:created>
  <dcterms:modified xsi:type="dcterms:W3CDTF">2019-10-17T16:34:09Z</dcterms:modified>
</cp:coreProperties>
</file>