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5892800" cy="48895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9" d="100"/>
          <a:sy n="149" d="100"/>
        </p:scale>
        <p:origin x="13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s/public-domain-photo-jzhg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4891" y="2447925"/>
            <a:ext cx="5326192" cy="1725488"/>
            <a:chOff x="0" y="0"/>
            <a:chExt cx="2947482" cy="9548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7482" cy="954874"/>
            </a:xfrm>
            <a:custGeom>
              <a:avLst/>
              <a:gdLst/>
              <a:ahLst/>
              <a:cxnLst/>
              <a:rect l="l" t="t" r="r" b="b"/>
              <a:pathLst>
                <a:path w="2947482" h="954874">
                  <a:moveTo>
                    <a:pt x="0" y="0"/>
                  </a:moveTo>
                  <a:lnTo>
                    <a:pt x="2947482" y="0"/>
                  </a:lnTo>
                  <a:lnTo>
                    <a:pt x="2947482" y="954874"/>
                  </a:lnTo>
                  <a:lnTo>
                    <a:pt x="0" y="9548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A53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47482" cy="1012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333826" y="160461"/>
            <a:ext cx="1228323" cy="1228323"/>
          </a:xfrm>
          <a:custGeom>
            <a:avLst/>
            <a:gdLst/>
            <a:ahLst/>
            <a:cxnLst/>
            <a:rect l="l" t="t" r="r" b="b"/>
            <a:pathLst>
              <a:path w="1228323" h="1228323">
                <a:moveTo>
                  <a:pt x="0" y="0"/>
                </a:moveTo>
                <a:lnTo>
                  <a:pt x="1228323" y="0"/>
                </a:lnTo>
                <a:lnTo>
                  <a:pt x="1228323" y="1228324"/>
                </a:lnTo>
                <a:lnTo>
                  <a:pt x="0" y="12283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89585" y="1712635"/>
            <a:ext cx="4916805" cy="48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“NOMBRE DEL PROYECTO SEGÚN LO INDICADO EN EL CONVENIO”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9956" y="2584067"/>
            <a:ext cx="5276063" cy="137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OBRA FINANCIADA POR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GOBIERNO REGIONAL DEL BIOBÍO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RECURSOS APROBADOS POR EL </a:t>
            </a:r>
            <a:r>
              <a:rPr lang="en-US" sz="12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CONSEJO REGIONAL</a:t>
            </a:r>
            <a:endParaRPr lang="en-US" sz="1299" b="1" dirty="0">
              <a:solidFill>
                <a:srgbClr val="000000"/>
              </a:solidFill>
              <a:latin typeface="Arial"/>
              <a:ea typeface="Arial Bold"/>
              <a:cs typeface="Arial"/>
              <a:sym typeface="Arial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DURANTE EL AÑO (AÑO DEL CONVENIO)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INAUGURADA POR EL GOBERNADOR</a:t>
            </a:r>
          </a:p>
          <a:p>
            <a:pPr algn="ctr">
              <a:lnSpc>
                <a:spcPts val="1819"/>
              </a:lnSpc>
            </a:pPr>
            <a:r>
              <a:rPr lang="en-US" sz="12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SERGIO GIACAMAN GARCÍA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4891" y="4493972"/>
            <a:ext cx="2401970" cy="269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75A536"/>
                </a:solidFill>
                <a:latin typeface="Arial Bold"/>
                <a:ea typeface="Arial Bold"/>
                <a:cs typeface="Arial Bold"/>
                <a:sym typeface="Arial Bold"/>
              </a:rPr>
              <a:t>JUNTOS SOMOS BIOBÍO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25840" y="4528235"/>
            <a:ext cx="1885243" cy="21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COMUNA, MES DE AÑO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Bold</vt:lpstr>
      <vt:lpstr>Calibri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“NOMBRE DEL PROYECTO SEGÚN LO INDICADO EN EL CONVENIO”</dc:title>
  <dc:creator>Camila Mora Meza</dc:creator>
  <cp:lastModifiedBy>Camila Mora Meza</cp:lastModifiedBy>
  <cp:revision>4</cp:revision>
  <dcterms:created xsi:type="dcterms:W3CDTF">2006-08-16T00:00:00Z</dcterms:created>
  <dcterms:modified xsi:type="dcterms:W3CDTF">2025-02-26T16:33:21Z</dcterms:modified>
  <dc:identifier>DAGgNz6JzcI</dc:identifier>
</cp:coreProperties>
</file>