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21577300" cy="14287500"/>
  <p:notesSz cx="6858000" cy="9144000"/>
  <p:embeddedFontLst>
    <p:embeddedFont>
      <p:font typeface="Arial" charset="1" panose="020B0502020202020204"/>
      <p:regular r:id="rId7"/>
    </p:embeddedFont>
    <p:embeddedFont>
      <p:font typeface="Arial Bold" charset="1" panose="020B0802020202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638175"/>
            <a:ext cx="21589260" cy="13011150"/>
          </a:xfrm>
          <a:custGeom>
            <a:avLst/>
            <a:gdLst/>
            <a:ahLst/>
            <a:cxnLst/>
            <a:rect r="r" b="b" t="t" l="l"/>
            <a:pathLst>
              <a:path h="13011150" w="21589260">
                <a:moveTo>
                  <a:pt x="0" y="0"/>
                </a:moveTo>
                <a:lnTo>
                  <a:pt x="21589260" y="0"/>
                </a:lnTo>
                <a:lnTo>
                  <a:pt x="21589260" y="13011150"/>
                </a:lnTo>
                <a:lnTo>
                  <a:pt x="0" y="130111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0645924" y="11654531"/>
            <a:ext cx="9843383" cy="4153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2"/>
              </a:lnSpc>
            </a:pPr>
            <a:r>
              <a:rPr lang="en-US" sz="214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RECURSOS DEL GOBIERNO REGIONAL DE LA REGION DEL BIO BIO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430188" y="9426427"/>
            <a:ext cx="7641672" cy="11225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266"/>
              </a:lnSpc>
            </a:pPr>
            <a:r>
              <a:rPr lang="en-US" b="true" sz="5904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Nombre de Proyecto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DAGorNXB948</dc:identifier>
  <dcterms:modified xsi:type="dcterms:W3CDTF">2011-08-01T06:04:30Z</dcterms:modified>
  <cp:revision>1</cp:revision>
  <dc:title>Letrero_Tipo_de_Obra_.pdf (2266 x 1500 px)</dc:title>
</cp:coreProperties>
</file>