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602700" cy="179959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20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1987"/>
            <a:ext cx="21600000" cy="17936026"/>
          </a:xfrm>
          <a:custGeom>
            <a:avLst/>
            <a:gdLst/>
            <a:ahLst/>
            <a:cxnLst/>
            <a:rect l="l" t="t" r="r" b="b"/>
            <a:pathLst>
              <a:path w="21600000" h="17936026">
                <a:moveTo>
                  <a:pt x="0" y="0"/>
                </a:moveTo>
                <a:lnTo>
                  <a:pt x="21600000" y="0"/>
                </a:lnTo>
                <a:lnTo>
                  <a:pt x="21600000" y="17936026"/>
                </a:lnTo>
                <a:lnTo>
                  <a:pt x="0" y="1793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</a:blip>
            <a:stretch>
              <a:fillRect l="-12316" r="-123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3705" y="8406785"/>
            <a:ext cx="19512591" cy="6321354"/>
            <a:chOff x="0" y="0"/>
            <a:chExt cx="2947482" cy="9548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47482" cy="954874"/>
            </a:xfrm>
            <a:custGeom>
              <a:avLst/>
              <a:gdLst/>
              <a:ahLst/>
              <a:cxnLst/>
              <a:rect l="l" t="t" r="r" b="b"/>
              <a:pathLst>
                <a:path w="2947482" h="954874">
                  <a:moveTo>
                    <a:pt x="0" y="0"/>
                  </a:moveTo>
                  <a:lnTo>
                    <a:pt x="2947482" y="0"/>
                  </a:lnTo>
                  <a:lnTo>
                    <a:pt x="2947482" y="954874"/>
                  </a:lnTo>
                  <a:lnTo>
                    <a:pt x="0" y="9548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75A5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71450"/>
              <a:ext cx="2947482" cy="1126325"/>
            </a:xfrm>
            <a:prstGeom prst="rect">
              <a:avLst/>
            </a:prstGeom>
          </p:spPr>
          <p:txBody>
            <a:bodyPr lIns="186107" tIns="186107" rIns="186107" bIns="186107" rtlCol="0" anchor="ctr"/>
            <a:lstStyle/>
            <a:p>
              <a:pPr algn="ctr">
                <a:lnSpc>
                  <a:spcPts val="626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550009" y="619839"/>
            <a:ext cx="4499983" cy="4499983"/>
          </a:xfrm>
          <a:custGeom>
            <a:avLst/>
            <a:gdLst/>
            <a:ahLst/>
            <a:cxnLst/>
            <a:rect l="l" t="t" r="r" b="b"/>
            <a:pathLst>
              <a:path w="4499983" h="4499983">
                <a:moveTo>
                  <a:pt x="0" y="0"/>
                </a:moveTo>
                <a:lnTo>
                  <a:pt x="4499982" y="0"/>
                </a:lnTo>
                <a:lnTo>
                  <a:pt x="4499982" y="4499983"/>
                </a:lnTo>
                <a:lnTo>
                  <a:pt x="0" y="4499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047" y="15720734"/>
            <a:ext cx="1749595" cy="17495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93603" y="5799049"/>
            <a:ext cx="18012795" cy="173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“NOMBRE DEL PROYECTO SEGÚN LO INDICADO EN EL CONVENIO”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5529" y="8933937"/>
            <a:ext cx="19328942" cy="508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OBRA FINANCIADA POR</a:t>
            </a:r>
          </a:p>
          <a:p>
            <a:pPr algn="ctr">
              <a:lnSpc>
                <a:spcPts val="6667"/>
              </a:lnSpc>
            </a:pPr>
            <a:r>
              <a:rPr lang="en-US" sz="476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GOBIERNO REGIONAL DEL BIOBÍO</a:t>
            </a:r>
          </a:p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RECURSOS APROBADOS POR EL </a:t>
            </a:r>
            <a:r>
              <a:rPr lang="en-US" sz="476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CONSEJO REGIONAL</a:t>
            </a:r>
            <a:r>
              <a:rPr lang="en-US" sz="476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DURANTE EL AÑO (AÑO DEL CONVENIO)</a:t>
            </a:r>
          </a:p>
          <a:p>
            <a:pPr algn="ctr">
              <a:lnSpc>
                <a:spcPts val="6667"/>
              </a:lnSpc>
            </a:pPr>
            <a:r>
              <a:rPr lang="en-US" sz="476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INAUGURADA POR EL GOBERNADOR</a:t>
            </a:r>
          </a:p>
          <a:p>
            <a:pPr algn="ctr">
              <a:lnSpc>
                <a:spcPts val="6667"/>
              </a:lnSpc>
            </a:pPr>
            <a:r>
              <a:rPr lang="en-US" sz="476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SERGIO GIACAMAN GARCÍA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3705" y="16514597"/>
            <a:ext cx="7762307" cy="96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80"/>
              </a:lnSpc>
            </a:pPr>
            <a:r>
              <a:rPr lang="en-US" sz="5128" b="1">
                <a:solidFill>
                  <a:srgbClr val="75A536"/>
                </a:solidFill>
                <a:latin typeface="Arial Bold"/>
                <a:ea typeface="Arial Bold"/>
                <a:cs typeface="Arial Bold"/>
                <a:sym typeface="Arial Bold"/>
              </a:rPr>
              <a:t>JUNTOS SOMOS BIOBÍO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49677" y="16635050"/>
            <a:ext cx="6906618" cy="764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COMUNA, MES DE AÑO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Arial</vt:lpstr>
      <vt:lpstr>Arial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Placa Recordatoria 2025 - GORE BIOBÍO (60 x 50 cm)</dc:title>
  <cp:lastModifiedBy>Camila Mora Meza</cp:lastModifiedBy>
  <cp:revision>2</cp:revision>
  <dcterms:created xsi:type="dcterms:W3CDTF">2006-08-16T00:00:00Z</dcterms:created>
  <dcterms:modified xsi:type="dcterms:W3CDTF">2025-04-28T13:58:17Z</dcterms:modified>
  <dc:identifier>DAGkLBRr9Oc</dc:identifier>
</cp:coreProperties>
</file>